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78" r:id="rId20"/>
    <p:sldMasterId id="2147483659" r:id="rId21"/>
    <p:sldMasterId id="2147483648" r:id="rId22"/>
  </p:sldMasterIdLst>
  <p:notesMasterIdLst>
    <p:notesMasterId r:id="rId30"/>
  </p:notesMasterIdLst>
  <p:handoutMasterIdLst>
    <p:handoutMasterId r:id="rId31"/>
  </p:handoutMasterIdLst>
  <p:sldIdLst>
    <p:sldId id="261" r:id="rId23"/>
    <p:sldId id="268" r:id="rId24"/>
    <p:sldId id="263" r:id="rId25"/>
    <p:sldId id="265" r:id="rId26"/>
    <p:sldId id="270" r:id="rId27"/>
    <p:sldId id="256"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5586CD-441F-4FB0-BEC7-4BF92BBCAA61}">
          <p14:sldIdLst>
            <p14:sldId id="261"/>
            <p14:sldId id="268"/>
            <p14:sldId id="263"/>
            <p14:sldId id="265"/>
            <p14:sldId id="270"/>
            <p14:sldId id="256"/>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F8A2B-3F6B-2E63-8442-D335688EDB59}" v="203" dt="2022-02-09T20:02:17.546"/>
    <p1510:client id="{E2948ECB-0EC6-7289-2BF9-7D8348E13C2D}" v="1029" dt="2022-02-10T16:55:04.838"/>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6327" autoAdjust="0"/>
  </p:normalViewPr>
  <p:slideViewPr>
    <p:cSldViewPr snapToGrid="0" showGuides="1">
      <p:cViewPr varScale="1">
        <p:scale>
          <a:sx n="112" d="100"/>
          <a:sy n="112" d="100"/>
        </p:scale>
        <p:origin x="438" y="96"/>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2" d="100"/>
          <a:sy n="92" d="100"/>
        </p:scale>
        <p:origin x="279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4.xml"/><Relationship Id="rId3" Type="http://schemas.openxmlformats.org/officeDocument/2006/relationships/customXml" Target="../customXml/item3.xml"/><Relationship Id="rId21" Type="http://schemas.openxmlformats.org/officeDocument/2006/relationships/slideMaster" Target="slideMasters/slideMaster2.xml"/><Relationship Id="rId34"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Master" Target="slideMasters/slideMaster1.xml"/><Relationship Id="rId29"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microsoft.com/office/2015/10/relationships/revisionInfo" Target="revisionInfo.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3.xml"/><Relationship Id="rId27" Type="http://schemas.openxmlformats.org/officeDocument/2006/relationships/slide" Target="slides/slide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customXml" Target="../customXml/item8.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AE845206-9D4B-4268-8A29-9556DF4E2290}"/>
              </a:ext>
            </a:extLst>
          </p:cNvPr>
          <p:cNvSpPr>
            <a:spLocks noGrp="1"/>
          </p:cNvSpPr>
          <p:nvPr>
            <p:ph type="dt" idx="1"/>
          </p:nvPr>
        </p:nvSpPr>
        <p:spPr>
          <a:xfrm>
            <a:off x="4760535" y="8565267"/>
            <a:ext cx="159259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18 February 2022</a:t>
            </a:fld>
            <a:endParaRPr lang="en-GB" sz="800" dirty="0"/>
          </a:p>
        </p:txBody>
      </p:sp>
      <p:sp>
        <p:nvSpPr>
          <p:cNvPr id="11" name="Slide Number Placeholder 9">
            <a:extLst>
              <a:ext uri="{FF2B5EF4-FFF2-40B4-BE49-F238E27FC236}">
                <a16:creationId xmlns:a16="http://schemas.microsoft.com/office/drawing/2014/main" id="{DF349B49-B9DF-4BAC-A781-810C4D36F493}"/>
              </a:ext>
            </a:extLst>
          </p:cNvPr>
          <p:cNvSpPr>
            <a:spLocks noGrp="1"/>
          </p:cNvSpPr>
          <p:nvPr>
            <p:ph type="sldNum" sz="quarter" idx="3"/>
          </p:nvPr>
        </p:nvSpPr>
        <p:spPr>
          <a:xfrm>
            <a:off x="4760535" y="8383452"/>
            <a:ext cx="159259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dirty="0"/>
          </a:p>
        </p:txBody>
      </p:sp>
      <p:sp>
        <p:nvSpPr>
          <p:cNvPr id="12" name="Footer Placeholder 10">
            <a:extLst>
              <a:ext uri="{FF2B5EF4-FFF2-40B4-BE49-F238E27FC236}">
                <a16:creationId xmlns:a16="http://schemas.microsoft.com/office/drawing/2014/main" id="{4B53B10D-D604-4E2D-B18E-A2B8163CC1E4}"/>
              </a:ext>
            </a:extLst>
          </p:cNvPr>
          <p:cNvSpPr>
            <a:spLocks noGrp="1"/>
          </p:cNvSpPr>
          <p:nvPr>
            <p:ph type="ftr" sz="quarter" idx="2"/>
          </p:nvPr>
        </p:nvSpPr>
        <p:spPr>
          <a:xfrm>
            <a:off x="446366" y="8565267"/>
            <a:ext cx="4308538" cy="152702"/>
          </a:xfrm>
          <a:prstGeom prst="rect">
            <a:avLst/>
          </a:prstGeom>
        </p:spPr>
        <p:txBody>
          <a:bodyPr vert="horz" lIns="0" tIns="0" rIns="0" bIns="0" rtlCol="0" anchor="t" anchorCtr="0"/>
          <a:lstStyle>
            <a:lvl1pPr algn="l">
              <a:defRPr sz="800">
                <a:latin typeface="+mn-lt"/>
              </a:defRPr>
            </a:lvl1pPr>
          </a:lstStyle>
          <a:p>
            <a:endParaRPr lang="en-GB" sz="800" dirty="0"/>
          </a:p>
        </p:txBody>
      </p:sp>
      <p:sp>
        <p:nvSpPr>
          <p:cNvPr id="13" name="Header Placeholder 12">
            <a:extLst>
              <a:ext uri="{FF2B5EF4-FFF2-40B4-BE49-F238E27FC236}">
                <a16:creationId xmlns:a16="http://schemas.microsoft.com/office/drawing/2014/main" id="{0225AF11-4B47-41F0-B130-3DC91DD63C44}"/>
              </a:ext>
            </a:extLst>
          </p:cNvPr>
          <p:cNvSpPr>
            <a:spLocks noGrp="1"/>
          </p:cNvSpPr>
          <p:nvPr>
            <p:ph type="hdr" sz="quarter"/>
          </p:nvPr>
        </p:nvSpPr>
        <p:spPr>
          <a:xfrm>
            <a:off x="446366" y="8383452"/>
            <a:ext cx="4308538" cy="152702"/>
          </a:xfrm>
          <a:prstGeom prst="rect">
            <a:avLst/>
          </a:prstGeom>
        </p:spPr>
        <p:txBody>
          <a:bodyPr vert="horz" lIns="0" tIns="0" rIns="0" bIns="0" rtlCol="0" anchor="t" anchorCtr="0"/>
          <a:lstStyle>
            <a:lvl1pPr algn="l">
              <a:defRPr sz="800">
                <a:latin typeface="+mn-lt"/>
              </a:defRPr>
            </a:lvl1pPr>
          </a:lstStyle>
          <a:p>
            <a:endParaRPr lang="en-GB" sz="800" dirty="0"/>
          </a:p>
        </p:txBody>
      </p:sp>
      <p:pic>
        <p:nvPicPr>
          <p:cNvPr id="6" name="Logo">
            <a:extLst>
              <a:ext uri="{FF2B5EF4-FFF2-40B4-BE49-F238E27FC236}">
                <a16:creationId xmlns:a16="http://schemas.microsoft.com/office/drawing/2014/main" id="{9D8B3302-E446-4C61-B0D3-CE90FB2C2A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630" y="420808"/>
            <a:ext cx="1954277" cy="233388"/>
          </a:xfrm>
          <a:prstGeom prst="rect">
            <a:avLst/>
          </a:prstGeom>
        </p:spPr>
      </p:pic>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ED603FBB-C012-44F8-8D4E-1E5BCC6355E2}"/>
              </a:ext>
            </a:extLst>
          </p:cNvPr>
          <p:cNvSpPr>
            <a:spLocks noGrp="1"/>
          </p:cNvSpPr>
          <p:nvPr>
            <p:ph type="body" sz="quarter" idx="3"/>
          </p:nvPr>
        </p:nvSpPr>
        <p:spPr>
          <a:xfrm>
            <a:off x="360000" y="5314247"/>
            <a:ext cx="6138000" cy="311094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Slide Image Placeholder 11">
            <a:extLst>
              <a:ext uri="{FF2B5EF4-FFF2-40B4-BE49-F238E27FC236}">
                <a16:creationId xmlns:a16="http://schemas.microsoft.com/office/drawing/2014/main" id="{CE09EA81-6923-4332-8C9E-30AE045AFB69}"/>
              </a:ext>
            </a:extLst>
          </p:cNvPr>
          <p:cNvSpPr>
            <a:spLocks noGrp="1" noRot="1" noChangeAspect="1"/>
          </p:cNvSpPr>
          <p:nvPr>
            <p:ph type="sldImg" idx="2"/>
          </p:nvPr>
        </p:nvSpPr>
        <p:spPr>
          <a:xfrm>
            <a:off x="360000" y="1479581"/>
            <a:ext cx="6138000" cy="3452479"/>
          </a:xfrm>
          <a:prstGeom prst="rect">
            <a:avLst/>
          </a:prstGeom>
          <a:noFill/>
          <a:ln w="12700">
            <a:solidFill>
              <a:prstClr val="black"/>
            </a:solidFill>
          </a:ln>
        </p:spPr>
        <p:txBody>
          <a:bodyPr vert="horz" lIns="91440" tIns="45720" rIns="91440" bIns="45720" rtlCol="0" anchor="ctr"/>
          <a:lstStyle/>
          <a:p>
            <a:endParaRPr lang="en-GB"/>
          </a:p>
        </p:txBody>
      </p:sp>
      <p:sp>
        <p:nvSpPr>
          <p:cNvPr id="17" name="Date Placeholder 8">
            <a:extLst>
              <a:ext uri="{FF2B5EF4-FFF2-40B4-BE49-F238E27FC236}">
                <a16:creationId xmlns:a16="http://schemas.microsoft.com/office/drawing/2014/main" id="{8EBAC05E-8F24-4752-8343-003B6B511FCA}"/>
              </a:ext>
            </a:extLst>
          </p:cNvPr>
          <p:cNvSpPr>
            <a:spLocks noGrp="1"/>
          </p:cNvSpPr>
          <p:nvPr>
            <p:ph type="dt" idx="1"/>
          </p:nvPr>
        </p:nvSpPr>
        <p:spPr>
          <a:xfrm>
            <a:off x="4760535" y="8752305"/>
            <a:ext cx="173746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18 February 2022</a:t>
            </a:fld>
            <a:endParaRPr lang="en-GB" sz="800" dirty="0"/>
          </a:p>
        </p:txBody>
      </p:sp>
      <p:sp>
        <p:nvSpPr>
          <p:cNvPr id="18" name="Slide Number Placeholder 9">
            <a:extLst>
              <a:ext uri="{FF2B5EF4-FFF2-40B4-BE49-F238E27FC236}">
                <a16:creationId xmlns:a16="http://schemas.microsoft.com/office/drawing/2014/main" id="{1D693BA3-BE27-457C-84EF-2CE89AE4DBD9}"/>
              </a:ext>
            </a:extLst>
          </p:cNvPr>
          <p:cNvSpPr>
            <a:spLocks noGrp="1"/>
          </p:cNvSpPr>
          <p:nvPr>
            <p:ph type="sldNum" sz="quarter" idx="5"/>
          </p:nvPr>
        </p:nvSpPr>
        <p:spPr>
          <a:xfrm>
            <a:off x="4760535" y="8570490"/>
            <a:ext cx="173746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9" name="Footer Placeholder 10">
            <a:extLst>
              <a:ext uri="{FF2B5EF4-FFF2-40B4-BE49-F238E27FC236}">
                <a16:creationId xmlns:a16="http://schemas.microsoft.com/office/drawing/2014/main" id="{F71DC945-9758-4703-A041-B00CC90596BD}"/>
              </a:ext>
            </a:extLst>
          </p:cNvPr>
          <p:cNvSpPr>
            <a:spLocks noGrp="1"/>
          </p:cNvSpPr>
          <p:nvPr>
            <p:ph type="ftr" sz="quarter" idx="4"/>
          </p:nvPr>
        </p:nvSpPr>
        <p:spPr>
          <a:xfrm>
            <a:off x="353656" y="8752305"/>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20" name="Header Placeholder 12">
            <a:extLst>
              <a:ext uri="{FF2B5EF4-FFF2-40B4-BE49-F238E27FC236}">
                <a16:creationId xmlns:a16="http://schemas.microsoft.com/office/drawing/2014/main" id="{9AA08409-7D69-4F6B-8F0E-3BF399AD47EE}"/>
              </a:ext>
            </a:extLst>
          </p:cNvPr>
          <p:cNvSpPr>
            <a:spLocks noGrp="1"/>
          </p:cNvSpPr>
          <p:nvPr>
            <p:ph type="hdr" sz="quarter"/>
          </p:nvPr>
        </p:nvSpPr>
        <p:spPr>
          <a:xfrm>
            <a:off x="353656" y="8570490"/>
            <a:ext cx="4401248" cy="152702"/>
          </a:xfrm>
          <a:prstGeom prst="rect">
            <a:avLst/>
          </a:prstGeom>
        </p:spPr>
        <p:txBody>
          <a:bodyPr vert="horz" lIns="0" tIns="0" rIns="0" bIns="0" rtlCol="0" anchor="t" anchorCtr="0"/>
          <a:lstStyle>
            <a:lvl1pPr algn="l">
              <a:defRPr sz="800">
                <a:latin typeface="+mn-lt"/>
              </a:defRPr>
            </a:lvl1pPr>
          </a:lstStyle>
          <a:p>
            <a:endParaRPr lang="en-GB" sz="800" dirty="0"/>
          </a:p>
        </p:txBody>
      </p:sp>
      <p:pic>
        <p:nvPicPr>
          <p:cNvPr id="8" name="Logo">
            <a:extLst>
              <a:ext uri="{FF2B5EF4-FFF2-40B4-BE49-F238E27FC236}">
                <a16:creationId xmlns:a16="http://schemas.microsoft.com/office/drawing/2014/main" id="{2532F4DB-D010-4887-9766-725148E7A2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656" y="1055100"/>
            <a:ext cx="1954277" cy="233388"/>
          </a:xfrm>
          <a:prstGeom prst="rect">
            <a:avLst/>
          </a:prstGeom>
        </p:spPr>
      </p:pic>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venir Next LT Pro" panose="020B05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venir Next LT Pro" panose="020B05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venir Next LT Pro" panose="020B05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venir Next LT Pro" panose="020B05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venir Next LT Pro" panose="020B05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US" smtClean="0"/>
              <a:pPr/>
              <a:t>1</a:t>
            </a:fld>
            <a:endParaRPr lang="en-US" sz="800" dirty="0"/>
          </a:p>
        </p:txBody>
      </p:sp>
    </p:spTree>
    <p:extLst>
      <p:ext uri="{BB962C8B-B14F-4D97-AF65-F5344CB8AC3E}">
        <p14:creationId xmlns:p14="http://schemas.microsoft.com/office/powerpoint/2010/main" val="139701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US" smtClean="0"/>
              <a:pPr/>
              <a:t>3</a:t>
            </a:fld>
            <a:endParaRPr lang="en-US" sz="800" dirty="0"/>
          </a:p>
        </p:txBody>
      </p:sp>
    </p:spTree>
    <p:extLst>
      <p:ext uri="{BB962C8B-B14F-4D97-AF65-F5344CB8AC3E}">
        <p14:creationId xmlns:p14="http://schemas.microsoft.com/office/powerpoint/2010/main" val="241573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US" smtClean="0"/>
              <a:pPr/>
              <a:t>4</a:t>
            </a:fld>
            <a:endParaRPr lang="en-US" sz="800" dirty="0"/>
          </a:p>
        </p:txBody>
      </p:sp>
    </p:spTree>
    <p:extLst>
      <p:ext uri="{BB962C8B-B14F-4D97-AF65-F5344CB8AC3E}">
        <p14:creationId xmlns:p14="http://schemas.microsoft.com/office/powerpoint/2010/main" val="1835581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icture A">
    <p:spTree>
      <p:nvGrpSpPr>
        <p:cNvPr id="1" name=""/>
        <p:cNvGrpSpPr/>
        <p:nvPr/>
      </p:nvGrpSpPr>
      <p:grpSpPr>
        <a:xfrm>
          <a:off x="0" y="0"/>
          <a:ext cx="0" cy="0"/>
          <a:chOff x="0" y="0"/>
          <a:chExt cx="0" cy="0"/>
        </a:xfrm>
      </p:grpSpPr>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
        <p:nvSpPr>
          <p:cNvPr id="14" name="Background">
            <a:extLst>
              <a:ext uri="{FF2B5EF4-FFF2-40B4-BE49-F238E27FC236}">
                <a16:creationId xmlns:a16="http://schemas.microsoft.com/office/drawing/2014/main" id="{893ABF29-A8C1-46A8-B164-55FE6DB820E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pic>
        <p:nvPicPr>
          <p:cNvPr id="13" name="Logo">
            <a:extLst>
              <a:ext uri="{FF2B5EF4-FFF2-40B4-BE49-F238E27FC236}">
                <a16:creationId xmlns:a16="http://schemas.microsoft.com/office/drawing/2014/main" id="{9F97E2E3-73F5-42D8-8D28-86EA9DF44DD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00419" y="5818777"/>
            <a:ext cx="3739300" cy="446562"/>
          </a:xfrm>
          <a:prstGeom prst="rect">
            <a:avLst/>
          </a:prstGeom>
        </p:spPr>
      </p:pic>
      <p:sp>
        <p:nvSpPr>
          <p:cNvPr id="8" name="Picture Placeholder 7">
            <a:extLst>
              <a:ext uri="{FF2B5EF4-FFF2-40B4-BE49-F238E27FC236}">
                <a16:creationId xmlns:a16="http://schemas.microsoft.com/office/drawing/2014/main" id="{E77455F5-F0CD-47F9-BCF4-B16B52E69B0C}"/>
              </a:ext>
            </a:extLst>
          </p:cNvPr>
          <p:cNvSpPr>
            <a:spLocks noGrp="1"/>
          </p:cNvSpPr>
          <p:nvPr>
            <p:ph type="pic" sz="quarter" idx="13" hasCustomPrompt="1"/>
          </p:nvPr>
        </p:nvSpPr>
        <p:spPr>
          <a:xfrm>
            <a:off x="-1" y="-1"/>
            <a:ext cx="6094800" cy="6861600"/>
          </a:xfrm>
        </p:spPr>
        <p:txBody>
          <a:bodyPr lIns="72000" tIns="72000" rIns="72000"/>
          <a:lstStyle>
            <a:lvl1pPr marL="0" indent="0" algn="l">
              <a:buNone/>
              <a:defRPr sz="1600"/>
            </a:lvl1pPr>
          </a:lstStyle>
          <a:p>
            <a:r>
              <a:rPr lang="en-US" dirty="0"/>
              <a:t>Click on frame and insert picture from Templafy or use icon to insert from device.</a:t>
            </a:r>
          </a:p>
        </p:txBody>
      </p:sp>
      <p:sp>
        <p:nvSpPr>
          <p:cNvPr id="2" name="Title 1"/>
          <p:cNvSpPr>
            <a:spLocks noGrp="1"/>
          </p:cNvSpPr>
          <p:nvPr>
            <p:ph type="ctrTitle" hasCustomPrompt="1"/>
          </p:nvPr>
        </p:nvSpPr>
        <p:spPr>
          <a:xfrm>
            <a:off x="6900419" y="1112838"/>
            <a:ext cx="4653404" cy="2062740"/>
          </a:xfrm>
        </p:spPr>
        <p:txBody>
          <a:bodyPr anchor="b"/>
          <a:lstStyle>
            <a:lvl1pPr algn="l">
              <a:lnSpc>
                <a:spcPct val="110000"/>
              </a:lnSpc>
              <a:defRPr sz="4000"/>
            </a:lvl1pPr>
          </a:lstStyle>
          <a:p>
            <a:r>
              <a:rPr lang="en-US" dirty="0"/>
              <a:t>Click to add title</a:t>
            </a:r>
          </a:p>
        </p:txBody>
      </p:sp>
      <p:sp>
        <p:nvSpPr>
          <p:cNvPr id="3" name="Subtitle 2"/>
          <p:cNvSpPr>
            <a:spLocks noGrp="1"/>
          </p:cNvSpPr>
          <p:nvPr>
            <p:ph type="subTitle" idx="1" hasCustomPrompt="1"/>
          </p:nvPr>
        </p:nvSpPr>
        <p:spPr>
          <a:xfrm>
            <a:off x="6900419" y="3602038"/>
            <a:ext cx="4653404" cy="385500"/>
          </a:xfrm>
        </p:spPr>
        <p:txBody>
          <a:bodyPr/>
          <a:lstStyle>
            <a:lvl1pPr marL="0" indent="0" algn="l">
              <a:spcBef>
                <a:spcPts val="0"/>
              </a:spcBef>
              <a:buFont typeface="Avenir Next LT Pro" panose="020B0504020202020204" pitchFamily="34" charset="0"/>
              <a:buChar char="​"/>
              <a:defRPr sz="1800" b="1"/>
            </a:lvl1pPr>
            <a:lvl2pPr marL="0" indent="0" algn="l">
              <a:buFont typeface="Avenir Next LT Pro" panose="020B0504020202020204" pitchFamily="34" charset="0"/>
              <a:buNone/>
              <a:defRPr sz="2000" b="1"/>
            </a:lvl2pPr>
            <a:lvl3pPr marL="0" indent="0" algn="l">
              <a:buFont typeface="Avenir Next LT Pro" panose="020B0504020202020204" pitchFamily="34" charset="0"/>
              <a:buChar char="​"/>
              <a:defRPr sz="2000" b="1"/>
            </a:lvl3pPr>
            <a:lvl4pPr marL="0" indent="0" algn="l">
              <a:buFont typeface="Avenir Next LT Pro" panose="020B0504020202020204" pitchFamily="34" charset="0"/>
              <a:buChar char="​"/>
              <a:defRPr sz="2000" b="1"/>
            </a:lvl4pPr>
            <a:lvl5pPr marL="0" indent="0" algn="l">
              <a:buFont typeface="Avenir Next LT Pro" panose="020B0504020202020204" pitchFamily="34" charset="0"/>
              <a:buChar char="​"/>
              <a:defRPr sz="2000" b="1"/>
            </a:lvl5pPr>
            <a:lvl6pPr marL="0" indent="0" algn="l">
              <a:buFont typeface="Avenir Next LT Pro" panose="020B0504020202020204" pitchFamily="34" charset="0"/>
              <a:buChar char="​"/>
              <a:defRPr sz="2000" b="1"/>
            </a:lvl6pPr>
            <a:lvl7pPr marL="0" indent="0" algn="l">
              <a:buFont typeface="Avenir Next LT Pro" panose="020B0504020202020204" pitchFamily="34" charset="0"/>
              <a:buChar char="​"/>
              <a:defRPr sz="2000" b="1"/>
            </a:lvl7pPr>
            <a:lvl8pPr marL="0" indent="0" algn="l">
              <a:buFont typeface="Avenir Next LT Pro" panose="020B0504020202020204" pitchFamily="34" charset="0"/>
              <a:buChar char="​"/>
              <a:defRPr sz="2000" b="1"/>
            </a:lvl8pPr>
            <a:lvl9pPr marL="0" indent="0" algn="l">
              <a:buFont typeface="Avenir Next LT Pro" panose="020B0504020202020204" pitchFamily="34" charset="0"/>
              <a:buChar char="​"/>
              <a:defRPr sz="2000" b="1"/>
            </a:lvl9pPr>
          </a:lstStyle>
          <a:p>
            <a:r>
              <a:rPr lang="en-US" dirty="0"/>
              <a:t>Click to add Presenter name, title</a:t>
            </a:r>
          </a:p>
        </p:txBody>
      </p:sp>
      <p:sp>
        <p:nvSpPr>
          <p:cNvPr id="9" name="Date Placeholder 1">
            <a:extLst>
              <a:ext uri="{FF2B5EF4-FFF2-40B4-BE49-F238E27FC236}">
                <a16:creationId xmlns:a16="http://schemas.microsoft.com/office/drawing/2014/main" id="{47B57197-1764-4039-BC11-697FE580688C}"/>
              </a:ext>
            </a:extLst>
          </p:cNvPr>
          <p:cNvSpPr>
            <a:spLocks noGrp="1"/>
          </p:cNvSpPr>
          <p:nvPr>
            <p:ph type="dt" sz="half" idx="2"/>
          </p:nvPr>
        </p:nvSpPr>
        <p:spPr>
          <a:xfrm>
            <a:off x="6900419" y="4287818"/>
            <a:ext cx="4653403" cy="299470"/>
          </a:xfrm>
          <a:prstGeom prst="rect">
            <a:avLst/>
          </a:prstGeom>
        </p:spPr>
        <p:txBody>
          <a:bodyPr vert="horz" lIns="0" tIns="0" rIns="0" bIns="0" rtlCol="0" anchor="t" anchorCtr="0"/>
          <a:lstStyle>
            <a:lvl1pPr algn="l">
              <a:defRPr sz="1800">
                <a:solidFill>
                  <a:schemeClr val="tx1"/>
                </a:solidFill>
              </a:defRPr>
            </a:lvl1pPr>
          </a:lstStyle>
          <a:p>
            <a:fld id="{CE77732F-5754-4CFE-A971-EAC0406E3B57}" type="datetime4">
              <a:rPr lang="en-US" smtClean="0"/>
              <a:t>February 18, 2022</a:t>
            </a:fld>
            <a:endParaRPr lang="en-US" dirty="0"/>
          </a:p>
        </p:txBody>
      </p:sp>
    </p:spTree>
    <p:extLst>
      <p:ext uri="{BB962C8B-B14F-4D97-AF65-F5344CB8AC3E}">
        <p14:creationId xmlns:p14="http://schemas.microsoft.com/office/powerpoint/2010/main" val="270691292"/>
      </p:ext>
    </p:extLst>
  </p:cSld>
  <p:clrMapOvr>
    <a:masterClrMapping/>
  </p:clrMapOvr>
  <p:hf sldNum="0" hdr="0" ftr="0"/>
  <p:extLst>
    <p:ext uri="{DCECCB84-F9BA-43D5-87BE-67443E8EF086}">
      <p15:sldGuideLst xmlns:p15="http://schemas.microsoft.com/office/powerpoint/2012/main">
        <p15:guide id="1" pos="43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19199" y="2057399"/>
            <a:ext cx="4069238" cy="3819525"/>
          </a:xfrm>
        </p:spPr>
        <p:txBody>
          <a:bodyPr/>
          <a:lstStyle>
            <a:lvl1pPr>
              <a:defRPr/>
            </a:lvl1pPr>
            <a:lvl5pPr>
              <a:defRPr/>
            </a:lvl5pPr>
          </a:lstStyle>
          <a:p>
            <a:pPr lvl="0"/>
            <a:r>
              <a:rPr lang="en-US" noProof="0" dirty="0"/>
              <a:t>Click to add text</a:t>
            </a:r>
            <a:br>
              <a:rPr lang="en-US" noProof="0" dirty="0"/>
            </a:br>
            <a:r>
              <a:rPr lang="en-US" noProof="0" dirty="0"/>
              <a:t>Enter &amp; TAB for next text level SHIFT+TAB to go back in levels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589335" y="1093509"/>
            <a:ext cx="4964489" cy="4223209"/>
          </a:xfrm>
        </p:spPr>
        <p:txBody>
          <a:bodyPr lIns="72000" tIns="72000" rIns="72000" anchor="t" anchorCtr="0"/>
          <a:lstStyle>
            <a:lvl1pPr marL="0" indent="0" algn="l">
              <a:buNone/>
              <a:defRPr sz="1600"/>
            </a:lvl1pPr>
          </a:lstStyle>
          <a:p>
            <a:r>
              <a:rPr lang="en-US" noProof="0" dirty="0"/>
              <a:t>Click on frame and insert picture from Templafy or use icon to insert from device.</a:t>
            </a:r>
          </a:p>
        </p:txBody>
      </p:sp>
      <p:sp>
        <p:nvSpPr>
          <p:cNvPr id="8" name="Date Placeholder 7">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p>
            <a:fld id="{91745600-A424-475F-98DA-7B428623C4AF}" type="datetime1">
              <a:rPr lang="en-US" smtClean="0"/>
              <a:t>2/18/2022</a:t>
            </a:fld>
            <a:endParaRPr lang="en-US" dirty="0"/>
          </a:p>
        </p:txBody>
      </p:sp>
      <p:sp>
        <p:nvSpPr>
          <p:cNvPr id="9" name="Footer Placeholder 8">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p>
            <a:endParaRPr lang="en-US" dirty="0">
              <a:solidFill>
                <a:schemeClr val="bg1">
                  <a:lumMod val="50000"/>
                </a:schemeClr>
              </a:solidFill>
            </a:endParaRP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US" smtClean="0"/>
              <a:pPr/>
              <a:t>‹#›</a:t>
            </a:fld>
            <a:endParaRPr lang="en-US" dirty="0"/>
          </a:p>
        </p:txBody>
      </p:sp>
      <p:sp>
        <p:nvSpPr>
          <p:cNvPr id="4" name="Title 3">
            <a:extLst>
              <a:ext uri="{FF2B5EF4-FFF2-40B4-BE49-F238E27FC236}">
                <a16:creationId xmlns:a16="http://schemas.microsoft.com/office/drawing/2014/main" id="{FF1E3535-E268-4B1F-B2FB-91821FDAAA67}"/>
              </a:ext>
            </a:extLst>
          </p:cNvPr>
          <p:cNvSpPr>
            <a:spLocks noGrp="1"/>
          </p:cNvSpPr>
          <p:nvPr>
            <p:ph type="title" hasCustomPrompt="1"/>
          </p:nvPr>
        </p:nvSpPr>
        <p:spPr>
          <a:xfrm>
            <a:off x="1219199" y="1114424"/>
            <a:ext cx="4069238" cy="538164"/>
          </a:xfrm>
        </p:spPr>
        <p:txBody>
          <a:bodyPr/>
          <a:lstStyle/>
          <a:p>
            <a:r>
              <a:rPr lang="en-US" noProof="0" dirty="0"/>
              <a:t>Click to add title</a:t>
            </a:r>
            <a:endParaRPr lang="en-US" dirty="0"/>
          </a:p>
        </p:txBody>
      </p:sp>
    </p:spTree>
    <p:extLst>
      <p:ext uri="{BB962C8B-B14F-4D97-AF65-F5344CB8AC3E}">
        <p14:creationId xmlns:p14="http://schemas.microsoft.com/office/powerpoint/2010/main" val="3397906600"/>
      </p:ext>
    </p:extLst>
  </p:cSld>
  <p:clrMapOvr>
    <a:masterClrMapping/>
  </p:clrMapOvr>
  <p:extLst>
    <p:ext uri="{DCECCB84-F9BA-43D5-87BE-67443E8EF086}">
      <p15:sldGuideLst xmlns:p15="http://schemas.microsoft.com/office/powerpoint/2012/main">
        <p15:guide id="1" pos="4150" userDrawn="1">
          <p15:clr>
            <a:srgbClr val="FBAE40"/>
          </p15:clr>
        </p15:guide>
        <p15:guide id="2" pos="333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811513" y="1527143"/>
            <a:ext cx="4080998" cy="3421929"/>
          </a:xfrm>
        </p:spPr>
        <p:txBody>
          <a:bodyPr lIns="72000" tIns="72000" rIns="72000" anchor="t" anchorCtr="0"/>
          <a:lstStyle>
            <a:lvl1pPr marL="0" indent="0" algn="l">
              <a:buNone/>
              <a:defRPr sz="1600"/>
            </a:lvl1pPr>
          </a:lstStyle>
          <a:p>
            <a:r>
              <a:rPr lang="en-US" noProof="0" dirty="0"/>
              <a:t>Click on frame and insert picture from Templafy or use icon to insert from device.</a:t>
            </a:r>
          </a:p>
        </p:txBody>
      </p:sp>
      <p:sp>
        <p:nvSpPr>
          <p:cNvPr id="2" name="Title 1"/>
          <p:cNvSpPr>
            <a:spLocks noGrp="1"/>
          </p:cNvSpPr>
          <p:nvPr>
            <p:ph type="title" hasCustomPrompt="1"/>
          </p:nvPr>
        </p:nvSpPr>
        <p:spPr>
          <a:xfrm>
            <a:off x="6155999" y="1116000"/>
            <a:ext cx="5397825" cy="538164"/>
          </a:xfrm>
        </p:spPr>
        <p:txBody>
          <a:bodyPr/>
          <a:lstStyle/>
          <a:p>
            <a:r>
              <a:rPr lang="en-US" noProof="0" dirty="0"/>
              <a:t>Click to add title</a:t>
            </a:r>
          </a:p>
        </p:txBody>
      </p:sp>
      <p:sp>
        <p:nvSpPr>
          <p:cNvPr id="3" name="Content Placeholder 2"/>
          <p:cNvSpPr>
            <a:spLocks noGrp="1"/>
          </p:cNvSpPr>
          <p:nvPr>
            <p:ph idx="1" hasCustomPrompt="1"/>
          </p:nvPr>
        </p:nvSpPr>
        <p:spPr>
          <a:xfrm>
            <a:off x="6155999" y="2057399"/>
            <a:ext cx="5397825" cy="3819525"/>
          </a:xfrm>
        </p:spPr>
        <p:txBody>
          <a:bodyPr/>
          <a:lstStyle>
            <a:lvl1pPr>
              <a:defRPr/>
            </a:lvl1pPr>
            <a:lvl5pPr>
              <a:defRPr/>
            </a:lvl5pPr>
          </a:lstStyle>
          <a:p>
            <a:pPr lvl="0"/>
            <a:r>
              <a:rPr lang="en-US" noProof="0" dirty="0"/>
              <a:t>Click to add text</a:t>
            </a:r>
            <a:br>
              <a:rPr lang="en-US" noProof="0" dirty="0"/>
            </a:br>
            <a:r>
              <a:rPr lang="en-US" noProof="0" dirty="0"/>
              <a:t>Enter &amp; TAB for next text level SHIFT+TAB to go back in levels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7" name="Date Placeholder 6">
            <a:extLst>
              <a:ext uri="{FF2B5EF4-FFF2-40B4-BE49-F238E27FC236}">
                <a16:creationId xmlns:a16="http://schemas.microsoft.com/office/drawing/2014/main" id="{40BC0E1E-CBD5-48B6-882E-12A1F1A6CF76}"/>
              </a:ext>
            </a:extLst>
          </p:cNvPr>
          <p:cNvSpPr>
            <a:spLocks noGrp="1"/>
          </p:cNvSpPr>
          <p:nvPr>
            <p:ph type="dt" sz="half" idx="15"/>
          </p:nvPr>
        </p:nvSpPr>
        <p:spPr/>
        <p:txBody>
          <a:bodyPr/>
          <a:lstStyle/>
          <a:p>
            <a:fld id="{F1533A4C-9031-4CD7-B015-DA1916B3AB9D}" type="datetime1">
              <a:rPr lang="en-US" smtClean="0"/>
              <a:t>2/18/2022</a:t>
            </a:fld>
            <a:endParaRPr lang="en-US" dirty="0"/>
          </a:p>
        </p:txBody>
      </p:sp>
      <p:sp>
        <p:nvSpPr>
          <p:cNvPr id="9" name="Footer Placeholder 8">
            <a:extLst>
              <a:ext uri="{FF2B5EF4-FFF2-40B4-BE49-F238E27FC236}">
                <a16:creationId xmlns:a16="http://schemas.microsoft.com/office/drawing/2014/main" id="{05566FD2-DFBC-4FD8-9C97-BE41F1D93EFB}"/>
              </a:ext>
            </a:extLst>
          </p:cNvPr>
          <p:cNvSpPr>
            <a:spLocks noGrp="1"/>
          </p:cNvSpPr>
          <p:nvPr>
            <p:ph type="ftr" sz="quarter" idx="16"/>
          </p:nvPr>
        </p:nvSpPr>
        <p:spPr/>
        <p:txBody>
          <a:bodyPr/>
          <a:lstStyle/>
          <a:p>
            <a:endParaRPr lang="en-US" dirty="0">
              <a:solidFill>
                <a:schemeClr val="bg1">
                  <a:lumMod val="50000"/>
                </a:schemeClr>
              </a:solidFill>
            </a:endParaRPr>
          </a:p>
        </p:txBody>
      </p:sp>
      <p:sp>
        <p:nvSpPr>
          <p:cNvPr id="10" name="Slide Number Placeholder 9">
            <a:extLst>
              <a:ext uri="{FF2B5EF4-FFF2-40B4-BE49-F238E27FC236}">
                <a16:creationId xmlns:a16="http://schemas.microsoft.com/office/drawing/2014/main" id="{563B06A1-51A4-4B28-A407-A16565DB6404}"/>
              </a:ext>
            </a:extLst>
          </p:cNvPr>
          <p:cNvSpPr>
            <a:spLocks noGrp="1"/>
          </p:cNvSpPr>
          <p:nvPr>
            <p:ph type="sldNum" sz="quarter" idx="17"/>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1997695520"/>
      </p:ext>
    </p:extLst>
  </p:cSld>
  <p:clrMapOvr>
    <a:masterClrMapping/>
  </p:clrMapOvr>
  <p:extLst>
    <p:ext uri="{DCECCB84-F9BA-43D5-87BE-67443E8EF086}">
      <p15:sldGuideLst xmlns:p15="http://schemas.microsoft.com/office/powerpoint/2012/main">
        <p15:guide id="1" pos="3876" userDrawn="1">
          <p15:clr>
            <a:srgbClr val="FBAE40"/>
          </p15:clr>
        </p15:guide>
        <p15:guide id="2" pos="3082" userDrawn="1">
          <p15:clr>
            <a:srgbClr val="FBAE40"/>
          </p15:clr>
        </p15:guide>
        <p15:guide id="3" pos="50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large and text">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80F75FFB-8BAB-4F2D-8BEC-D7750AA54001}"/>
              </a:ext>
            </a:extLst>
          </p:cNvPr>
          <p:cNvSpPr/>
          <p:nvPr userDrawn="1"/>
        </p:nvSpPr>
        <p:spPr>
          <a:xfrm>
            <a:off x="0" y="0"/>
            <a:ext cx="12193200" cy="559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666312" y="0"/>
            <a:ext cx="4405308" cy="5876924"/>
          </a:xfrm>
        </p:spPr>
        <p:txBody>
          <a:bodyPr lIns="72000" tIns="72000" rIns="72000" anchor="t" anchorCtr="0"/>
          <a:lstStyle>
            <a:lvl1pPr marL="0" indent="0" algn="l">
              <a:buNone/>
              <a:defRPr sz="1600"/>
            </a:lvl1pPr>
          </a:lstStyle>
          <a:p>
            <a:r>
              <a:rPr lang="en-US" noProof="0" dirty="0"/>
              <a:t>Click on frame and insert picture from Templafy or use icon to insert from device.</a:t>
            </a:r>
          </a:p>
        </p:txBody>
      </p:sp>
      <p:sp>
        <p:nvSpPr>
          <p:cNvPr id="13" name="Rectangle 12">
            <a:extLst>
              <a:ext uri="{FF2B5EF4-FFF2-40B4-BE49-F238E27FC236}">
                <a16:creationId xmlns:a16="http://schemas.microsoft.com/office/drawing/2014/main" id="{74968271-AAB7-48A4-86FB-C2D2F458C8D4}"/>
              </a:ext>
            </a:extLst>
          </p:cNvPr>
          <p:cNvSpPr/>
          <p:nvPr userDrawn="1"/>
        </p:nvSpPr>
        <p:spPr>
          <a:xfrm>
            <a:off x="6012510" y="-1"/>
            <a:ext cx="6179490" cy="44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 name="Title 1"/>
          <p:cNvSpPr>
            <a:spLocks noGrp="1"/>
          </p:cNvSpPr>
          <p:nvPr>
            <p:ph type="title" hasCustomPrompt="1"/>
          </p:nvPr>
        </p:nvSpPr>
        <p:spPr>
          <a:xfrm>
            <a:off x="6155999" y="1116000"/>
            <a:ext cx="5397825" cy="538164"/>
          </a:xfrm>
        </p:spPr>
        <p:txBody>
          <a:bodyPr/>
          <a:lstStyle/>
          <a:p>
            <a:r>
              <a:rPr lang="en-US" noProof="0" dirty="0"/>
              <a:t>Click to add title</a:t>
            </a:r>
          </a:p>
        </p:txBody>
      </p:sp>
      <p:sp>
        <p:nvSpPr>
          <p:cNvPr id="3" name="Content Placeholder 2"/>
          <p:cNvSpPr>
            <a:spLocks noGrp="1"/>
          </p:cNvSpPr>
          <p:nvPr>
            <p:ph idx="1" hasCustomPrompt="1"/>
          </p:nvPr>
        </p:nvSpPr>
        <p:spPr>
          <a:xfrm>
            <a:off x="6155999" y="2057399"/>
            <a:ext cx="5397825" cy="3819525"/>
          </a:xfrm>
        </p:spPr>
        <p:txBody>
          <a:bodyPr/>
          <a:lstStyle>
            <a:lvl1pPr>
              <a:defRPr/>
            </a:lvl1pPr>
            <a:lvl5pPr>
              <a:defRPr/>
            </a:lvl5pPr>
          </a:lstStyle>
          <a:p>
            <a:pPr lvl="0"/>
            <a:r>
              <a:rPr lang="en-US" noProof="0" dirty="0"/>
              <a:t>Click to add text</a:t>
            </a:r>
            <a:br>
              <a:rPr lang="en-US" noProof="0" dirty="0"/>
            </a:br>
            <a:r>
              <a:rPr lang="en-US" noProof="0" dirty="0"/>
              <a:t>Enter &amp; TAB for next text level SHIFT+TAB to go back in levels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7" name="Date Placeholder 6">
            <a:extLst>
              <a:ext uri="{FF2B5EF4-FFF2-40B4-BE49-F238E27FC236}">
                <a16:creationId xmlns:a16="http://schemas.microsoft.com/office/drawing/2014/main" id="{40BC0E1E-CBD5-48B6-882E-12A1F1A6CF76}"/>
              </a:ext>
            </a:extLst>
          </p:cNvPr>
          <p:cNvSpPr>
            <a:spLocks noGrp="1"/>
          </p:cNvSpPr>
          <p:nvPr>
            <p:ph type="dt" sz="half" idx="15"/>
          </p:nvPr>
        </p:nvSpPr>
        <p:spPr/>
        <p:txBody>
          <a:bodyPr/>
          <a:lstStyle/>
          <a:p>
            <a:fld id="{F1533A4C-9031-4CD7-B015-DA1916B3AB9D}" type="datetime1">
              <a:rPr lang="en-US" smtClean="0"/>
              <a:t>2/18/2022</a:t>
            </a:fld>
            <a:endParaRPr lang="en-US" dirty="0"/>
          </a:p>
        </p:txBody>
      </p:sp>
      <p:sp>
        <p:nvSpPr>
          <p:cNvPr id="9" name="Footer Placeholder 8">
            <a:extLst>
              <a:ext uri="{FF2B5EF4-FFF2-40B4-BE49-F238E27FC236}">
                <a16:creationId xmlns:a16="http://schemas.microsoft.com/office/drawing/2014/main" id="{05566FD2-DFBC-4FD8-9C97-BE41F1D93EFB}"/>
              </a:ext>
            </a:extLst>
          </p:cNvPr>
          <p:cNvSpPr>
            <a:spLocks noGrp="1"/>
          </p:cNvSpPr>
          <p:nvPr>
            <p:ph type="ftr" sz="quarter" idx="16"/>
          </p:nvPr>
        </p:nvSpPr>
        <p:spPr/>
        <p:txBody>
          <a:bodyPr/>
          <a:lstStyle/>
          <a:p>
            <a:endParaRPr lang="en-US" dirty="0">
              <a:solidFill>
                <a:schemeClr val="bg1">
                  <a:lumMod val="50000"/>
                </a:schemeClr>
              </a:solidFill>
            </a:endParaRPr>
          </a:p>
        </p:txBody>
      </p:sp>
      <p:sp>
        <p:nvSpPr>
          <p:cNvPr id="10" name="Slide Number Placeholder 9">
            <a:extLst>
              <a:ext uri="{FF2B5EF4-FFF2-40B4-BE49-F238E27FC236}">
                <a16:creationId xmlns:a16="http://schemas.microsoft.com/office/drawing/2014/main" id="{563B06A1-51A4-4B28-A407-A16565DB6404}"/>
              </a:ext>
            </a:extLst>
          </p:cNvPr>
          <p:cNvSpPr>
            <a:spLocks noGrp="1"/>
          </p:cNvSpPr>
          <p:nvPr>
            <p:ph type="sldNum" sz="quarter" idx="17"/>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2670919436"/>
      </p:ext>
    </p:extLst>
  </p:cSld>
  <p:clrMapOvr>
    <a:masterClrMapping/>
  </p:clrMapOvr>
  <p:extLst>
    <p:ext uri="{DCECCB84-F9BA-43D5-87BE-67443E8EF086}">
      <p15:sldGuideLst xmlns:p15="http://schemas.microsoft.com/office/powerpoint/2012/main">
        <p15:guide id="1" pos="3876" userDrawn="1">
          <p15:clr>
            <a:srgbClr val="FBAE40"/>
          </p15:clr>
        </p15:guide>
        <p15:guide id="2" pos="3198" userDrawn="1">
          <p15:clr>
            <a:srgbClr val="FBAE40"/>
          </p15:clr>
        </p15:guide>
        <p15:guide id="3" pos="41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116000"/>
            <a:ext cx="10334626" cy="538164"/>
          </a:xfrm>
        </p:spPr>
        <p:txBody>
          <a:bodyPr/>
          <a:lstStyle/>
          <a:p>
            <a:r>
              <a:rPr lang="en-US" noProof="0" dirty="0"/>
              <a:t>Click to add title</a:t>
            </a:r>
          </a:p>
        </p:txBody>
      </p:sp>
      <p:sp>
        <p:nvSpPr>
          <p:cNvPr id="3" name="Content Placeholder 2"/>
          <p:cNvSpPr>
            <a:spLocks noGrp="1"/>
          </p:cNvSpPr>
          <p:nvPr>
            <p:ph idx="1" hasCustomPrompt="1"/>
          </p:nvPr>
        </p:nvSpPr>
        <p:spPr>
          <a:xfrm>
            <a:off x="1219199" y="2057399"/>
            <a:ext cx="4788000" cy="3819525"/>
          </a:xfrm>
        </p:spPr>
        <p:txBody>
          <a:bodyPr/>
          <a:lstStyle>
            <a:lvl1pPr>
              <a:defRPr/>
            </a:lvl1pPr>
            <a:lvl5pPr>
              <a:defRPr/>
            </a:lvl5pPr>
          </a:lstStyle>
          <a:p>
            <a:pPr lvl="0"/>
            <a:r>
              <a:rPr lang="en-US" noProof="0" dirty="0"/>
              <a:t>Click to add text</a:t>
            </a:r>
            <a:br>
              <a:rPr lang="en-US" noProof="0" dirty="0"/>
            </a:br>
            <a:r>
              <a:rPr lang="en-US" noProof="0" dirty="0"/>
              <a:t>Enter &amp; TAB for next text level SHIFT+TAB to go back in levels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765826" y="2057398"/>
            <a:ext cx="4788000" cy="3819525"/>
          </a:xfrm>
        </p:spPr>
        <p:txBody>
          <a:bodyPr/>
          <a:lstStyle>
            <a:lvl1pPr>
              <a:defRPr/>
            </a:lvl1pPr>
            <a:lvl5pPr>
              <a:defRPr/>
            </a:lvl5pPr>
          </a:lstStyle>
          <a:p>
            <a:pPr lvl="0"/>
            <a:r>
              <a:rPr lang="en-US" noProof="0" dirty="0"/>
              <a:t>Click to add text</a:t>
            </a:r>
            <a:br>
              <a:rPr lang="en-US" noProof="0" dirty="0"/>
            </a:br>
            <a:r>
              <a:rPr lang="en-US" noProof="0" dirty="0"/>
              <a:t>Enter &amp; TAB for next text level SHIFT+TAB to go back in levels</a:t>
            </a:r>
            <a:endParaRPr lang="en-US" dirty="0"/>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6</a:t>
            </a:r>
          </a:p>
          <a:p>
            <a:pPr lvl="6"/>
            <a:r>
              <a:rPr lang="en-US" noProof="0" dirty="0"/>
              <a:t>7</a:t>
            </a:r>
          </a:p>
          <a:p>
            <a:pPr lvl="7"/>
            <a:r>
              <a:rPr lang="en-US" noProof="0" dirty="0"/>
              <a:t>8</a:t>
            </a:r>
          </a:p>
          <a:p>
            <a:pPr lvl="8"/>
            <a:r>
              <a:rPr lang="en-US" noProof="0" dirty="0"/>
              <a:t>9</a:t>
            </a:r>
            <a:endParaRPr lang="en-US" dirty="0"/>
          </a:p>
        </p:txBody>
      </p:sp>
      <p:sp>
        <p:nvSpPr>
          <p:cNvPr id="8" name="Date Placeholder 7">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p>
            <a:fld id="{AE742CE8-B446-47C0-9D5F-5EF58E07948E}" type="datetime1">
              <a:rPr lang="en-US" smtClean="0"/>
              <a:t>2/18/2022</a:t>
            </a:fld>
            <a:endParaRPr lang="en-US" dirty="0"/>
          </a:p>
        </p:txBody>
      </p:sp>
      <p:sp>
        <p:nvSpPr>
          <p:cNvPr id="9" name="Footer Placeholder 8">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p>
            <a:endParaRPr lang="en-US" dirty="0">
              <a:solidFill>
                <a:schemeClr val="bg1">
                  <a:lumMod val="50000"/>
                </a:schemeClr>
              </a:solidFill>
            </a:endParaRPr>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1370926861"/>
      </p:ext>
    </p:extLst>
  </p:cSld>
  <p:clrMapOvr>
    <a:masterClrMapping/>
  </p:clrMapOvr>
  <p:extLst>
    <p:ext uri="{DCECCB84-F9BA-43D5-87BE-67443E8EF086}">
      <p15:sldGuideLst xmlns:p15="http://schemas.microsoft.com/office/powerpoint/2012/main">
        <p15:guide id="1" pos="3789" userDrawn="1">
          <p15:clr>
            <a:srgbClr val="FBAE40"/>
          </p15:clr>
        </p15:guide>
        <p15:guide id="2" pos="425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169EC4C3-2B13-4B6E-9312-3D2DEBC5EA97}"/>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3" name="Slide Number Placeholder 10" hidden="1">
            <a:extLst>
              <a:ext uri="{FF2B5EF4-FFF2-40B4-BE49-F238E27FC236}">
                <a16:creationId xmlns:a16="http://schemas.microsoft.com/office/drawing/2014/main" id="{06121208-CD7C-46B0-BB30-826C94CF699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
        <p:nvSpPr>
          <p:cNvPr id="14" name="Date Placeholder 6" hidden="1">
            <a:extLst>
              <a:ext uri="{FF2B5EF4-FFF2-40B4-BE49-F238E27FC236}">
                <a16:creationId xmlns:a16="http://schemas.microsoft.com/office/drawing/2014/main" id="{28399C07-1591-4A5A-B960-2B8B02471E56}"/>
              </a:ext>
            </a:extLst>
          </p:cNvPr>
          <p:cNvSpPr>
            <a:spLocks noGrp="1"/>
          </p:cNvSpPr>
          <p:nvPr>
            <p:ph type="dt" sz="half" idx="15"/>
          </p:nvPr>
        </p:nvSpPr>
        <p:spPr>
          <a:xfrm>
            <a:off x="0" y="6858000"/>
            <a:ext cx="0" cy="0"/>
          </a:xfrm>
        </p:spPr>
        <p:txBody>
          <a:bodyPr/>
          <a:lstStyle>
            <a:lvl1pPr>
              <a:defRPr sz="100">
                <a:noFill/>
              </a:defRPr>
            </a:lvl1pPr>
          </a:lstStyle>
          <a:p>
            <a:fld id="{5B81C194-7206-4F72-8A77-9947114C7713}" type="datetime1">
              <a:rPr lang="en-US" smtClean="0"/>
              <a:t>2/18/2022</a:t>
            </a:fld>
            <a:endParaRPr lang="en-US" dirty="0"/>
          </a:p>
        </p:txBody>
      </p:sp>
      <p:sp>
        <p:nvSpPr>
          <p:cNvPr id="11" name="Background">
            <a:extLst>
              <a:ext uri="{FF2B5EF4-FFF2-40B4-BE49-F238E27FC236}">
                <a16:creationId xmlns:a16="http://schemas.microsoft.com/office/drawing/2014/main" id="{3DFC4F32-3484-4495-9D6E-B53455E1D7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sp>
        <p:nvSpPr>
          <p:cNvPr id="7" name="Picture Placeholder 6"/>
          <p:cNvSpPr>
            <a:spLocks noGrp="1"/>
          </p:cNvSpPr>
          <p:nvPr>
            <p:ph type="pic" sz="quarter" idx="13" hasCustomPrompt="1"/>
          </p:nvPr>
        </p:nvSpPr>
        <p:spPr>
          <a:xfrm>
            <a:off x="0" y="0"/>
            <a:ext cx="12193200" cy="6861600"/>
          </a:xfrm>
        </p:spPr>
        <p:txBody>
          <a:bodyPr lIns="72000" tIns="72000" rIns="72000" anchor="t" anchorCtr="0"/>
          <a:lstStyle>
            <a:lvl1pPr marL="0" indent="0" algn="l">
              <a:buNone/>
              <a:defRPr sz="1600"/>
            </a:lvl1pPr>
          </a:lstStyle>
          <a:p>
            <a:r>
              <a:rPr lang="en-US" noProof="0" dirty="0"/>
              <a:t>Click on frame and insert picture from Templafy or use icon to insert from device.</a:t>
            </a:r>
          </a:p>
        </p:txBody>
      </p:sp>
      <p:sp>
        <p:nvSpPr>
          <p:cNvPr id="2" name="Title 1"/>
          <p:cNvSpPr>
            <a:spLocks noGrp="1"/>
          </p:cNvSpPr>
          <p:nvPr>
            <p:ph type="title" hasCustomPrompt="1"/>
          </p:nvPr>
        </p:nvSpPr>
        <p:spPr/>
        <p:txBody>
          <a:bodyPr/>
          <a:lstStyle/>
          <a:p>
            <a:r>
              <a:rPr lang="en-US" noProof="0" dirty="0"/>
              <a:t>Click to add title</a:t>
            </a:r>
          </a:p>
        </p:txBody>
      </p:sp>
    </p:spTree>
    <p:extLst>
      <p:ext uri="{BB962C8B-B14F-4D97-AF65-F5344CB8AC3E}">
        <p14:creationId xmlns:p14="http://schemas.microsoft.com/office/powerpoint/2010/main" val="1473848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Click to add title</a:t>
            </a:r>
            <a:endParaRPr lang="en-US" dirty="0"/>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p>
            <a:fld id="{8EC5AC24-8463-4EC1-AC3E-DEA9C58A57F9}" type="datetime1">
              <a:rPr lang="en-US" smtClean="0"/>
              <a:t>2/18/2022</a:t>
            </a:fld>
            <a:endParaRPr lang="en-US" dirty="0"/>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p>
            <a:endParaRPr lang="en-US" dirty="0">
              <a:solidFill>
                <a:schemeClr val="bg1">
                  <a:lumMod val="50000"/>
                </a:schemeClr>
              </a:solidFill>
            </a:endParaRPr>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3450888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p>
            <a:fld id="{830FF4AD-8FB8-4539-9DBC-65BB10FE7627}" type="datetime1">
              <a:rPr lang="en-US" smtClean="0"/>
              <a:t>2/18/2022</a:t>
            </a:fld>
            <a:endParaRPr lang="en-US" dirty="0"/>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p>
            <a:endParaRPr lang="en-US" dirty="0">
              <a:solidFill>
                <a:schemeClr val="bg1">
                  <a:lumMod val="50000"/>
                </a:schemeClr>
              </a:solidFill>
            </a:endParaRPr>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2843948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614855" y="1392529"/>
            <a:ext cx="2517427"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venirNext LT Pro Regular" charset="0"/>
              </a:defRPr>
            </a:lvl1pPr>
            <a:lvl2pPr marL="742950" indent="-285750" eaLnBrk="0" hangingPunct="0">
              <a:defRPr>
                <a:solidFill>
                  <a:schemeClr val="tx1"/>
                </a:solidFill>
                <a:latin typeface="AvenirNext LT Pro Regular" charset="0"/>
              </a:defRPr>
            </a:lvl2pPr>
            <a:lvl3pPr marL="1143000" indent="-228600" eaLnBrk="0" hangingPunct="0">
              <a:defRPr>
                <a:solidFill>
                  <a:schemeClr val="tx1"/>
                </a:solidFill>
                <a:latin typeface="AvenirNext LT Pro Regular" charset="0"/>
              </a:defRPr>
            </a:lvl3pPr>
            <a:lvl4pPr marL="1600200" indent="-228600" eaLnBrk="0" hangingPunct="0">
              <a:defRPr>
                <a:solidFill>
                  <a:schemeClr val="tx1"/>
                </a:solidFill>
                <a:latin typeface="AvenirNext LT Pro Regular" charset="0"/>
              </a:defRPr>
            </a:lvl4pPr>
            <a:lvl5pPr marL="2057400" indent="-228600" eaLnBrk="0" hangingPunct="0">
              <a:defRPr>
                <a:solidFill>
                  <a:schemeClr val="tx1"/>
                </a:solidFill>
                <a:latin typeface="AvenirNext LT Pro Regular" charset="0"/>
              </a:defRPr>
            </a:lvl5pPr>
            <a:lvl6pPr marL="2514600" indent="-228600" eaLnBrk="0" fontAlgn="base" hangingPunct="0">
              <a:spcBef>
                <a:spcPct val="0"/>
              </a:spcBef>
              <a:spcAft>
                <a:spcPct val="0"/>
              </a:spcAft>
              <a:defRPr>
                <a:solidFill>
                  <a:schemeClr val="tx1"/>
                </a:solidFill>
                <a:latin typeface="AvenirNext LT Pro Regular" charset="0"/>
              </a:defRPr>
            </a:lvl6pPr>
            <a:lvl7pPr marL="2971800" indent="-228600" eaLnBrk="0" fontAlgn="base" hangingPunct="0">
              <a:spcBef>
                <a:spcPct val="0"/>
              </a:spcBef>
              <a:spcAft>
                <a:spcPct val="0"/>
              </a:spcAft>
              <a:defRPr>
                <a:solidFill>
                  <a:schemeClr val="tx1"/>
                </a:solidFill>
                <a:latin typeface="AvenirNext LT Pro Regular" charset="0"/>
              </a:defRPr>
            </a:lvl7pPr>
            <a:lvl8pPr marL="3429000" indent="-228600" eaLnBrk="0" fontAlgn="base" hangingPunct="0">
              <a:spcBef>
                <a:spcPct val="0"/>
              </a:spcBef>
              <a:spcAft>
                <a:spcPct val="0"/>
              </a:spcAft>
              <a:defRPr>
                <a:solidFill>
                  <a:schemeClr val="tx1"/>
                </a:solidFill>
                <a:latin typeface="AvenirNext LT Pro Regular" charset="0"/>
              </a:defRPr>
            </a:lvl8pPr>
            <a:lvl9pPr marL="3886200" indent="-228600" eaLnBrk="0" fontAlgn="base" hangingPunct="0">
              <a:spcBef>
                <a:spcPct val="0"/>
              </a:spcBef>
              <a:spcAft>
                <a:spcPct val="0"/>
              </a:spcAft>
              <a:defRPr>
                <a:solidFill>
                  <a:schemeClr val="tx1"/>
                </a:solidFill>
                <a:latin typeface="AvenirNext LT Pro Regular"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dirty="0">
                <a:latin typeface="+mn-lt"/>
                <a:cs typeface="AvenirNext LT Pro Regular" panose="020B0504020202020204" pitchFamily="34" charset="0"/>
              </a:rPr>
              <a:t>PICTURES</a:t>
            </a:r>
            <a:br>
              <a:rPr lang="en-US" sz="900" dirty="0">
                <a:latin typeface="+mn-lt"/>
                <a:cs typeface="AvenirNext LT Pro Regular" panose="020B0504020202020204" pitchFamily="34" charset="0"/>
              </a:rPr>
            </a:br>
            <a:r>
              <a:rPr lang="en-US" sz="900" b="1" noProof="1">
                <a:solidFill>
                  <a:schemeClr val="tx1"/>
                </a:solidFill>
                <a:latin typeface="+mn-lt"/>
                <a:cs typeface="AvenirNext LT Pro Medium" panose="020B0504020202020204" pitchFamily="34" charset="0"/>
              </a:rPr>
              <a:t>Insert corporate picture from Templafy</a:t>
            </a:r>
            <a:endParaRPr lang="en-US" altLang="da-DK" sz="900" b="0" noProof="1">
              <a:solidFill>
                <a:schemeClr val="tx1"/>
              </a:solidFill>
              <a:latin typeface="+mn-lt"/>
              <a:cs typeface="AvenirNext LT Pro Regular"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mn-lt"/>
                <a:cs typeface="AvenirNext LT Pro Medium" panose="020B0504020202020204" pitchFamily="34" charset="0"/>
              </a:rPr>
              <a:t>1.</a:t>
            </a:r>
            <a:r>
              <a:rPr lang="en-US" altLang="da-DK" sz="900" b="0" noProof="1">
                <a:solidFill>
                  <a:schemeClr val="tx1"/>
                </a:solidFill>
                <a:latin typeface="+mn-lt"/>
                <a:cs typeface="AvenirNext LT Pro Regular" panose="020B0504020202020204" pitchFamily="34" charset="0"/>
              </a:rPr>
              <a:t> Click the blue </a:t>
            </a:r>
            <a:r>
              <a:rPr lang="en-US" altLang="da-DK" sz="900" b="1" baseline="0" noProof="1">
                <a:solidFill>
                  <a:schemeClr val="tx1"/>
                </a:solidFill>
                <a:latin typeface="+mn-lt"/>
                <a:cs typeface="AvenirNext LT Pro Medium" panose="020B0504020202020204" pitchFamily="34" charset="0"/>
              </a:rPr>
              <a:t>Templafy </a:t>
            </a:r>
            <a:r>
              <a:rPr lang="en-US" altLang="da-DK" sz="900" b="0" baseline="0" noProof="1">
                <a:solidFill>
                  <a:schemeClr val="tx1"/>
                </a:solidFill>
                <a:latin typeface="+mn-lt"/>
                <a:cs typeface="AvenirNext LT Pro Regular" panose="020B05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venirNext LT Pro Medium" panose="020B0504020202020204" pitchFamily="34" charset="0"/>
              </a:rPr>
              <a:t>2. </a:t>
            </a:r>
            <a:r>
              <a:rPr lang="en-US" altLang="da-DK" sz="900" b="0" baseline="0" noProof="1">
                <a:solidFill>
                  <a:schemeClr val="tx1"/>
                </a:solidFill>
                <a:latin typeface="+mn-lt"/>
                <a:cs typeface="AvenirNext LT Pro Regular" panose="020B0504020202020204" pitchFamily="34" charset="0"/>
              </a:rPr>
              <a:t>In the dropdown, click </a:t>
            </a:r>
            <a:r>
              <a:rPr lang="en-US" altLang="da-DK" sz="900" b="1" baseline="0" noProof="1">
                <a:solidFill>
                  <a:schemeClr val="tx1"/>
                </a:solidFill>
                <a:latin typeface="+mn-lt"/>
                <a:cs typeface="AvenirNext LT Pro Medium" panose="020B0504020202020204" pitchFamily="34" charset="0"/>
              </a:rPr>
              <a:t>Images</a:t>
            </a:r>
            <a:r>
              <a:rPr lang="en-US" altLang="da-DK" sz="900" b="0" baseline="0" noProof="1">
                <a:solidFill>
                  <a:schemeClr val="tx1"/>
                </a:solidFill>
                <a:latin typeface="+mn-lt"/>
                <a:cs typeface="AvenirNext LT Pro Regular" panose="020B0504020202020204" pitchFamily="34" charset="0"/>
              </a:rPr>
              <a:t>, or click the </a:t>
            </a:r>
            <a:r>
              <a:rPr lang="en-US" altLang="da-DK" sz="900" b="1" baseline="0" noProof="1">
                <a:solidFill>
                  <a:schemeClr val="tx1"/>
                </a:solidFill>
                <a:latin typeface="+mn-lt"/>
                <a:cs typeface="AvenirNext LT Pro Medium" panose="020B0504020202020204" pitchFamily="34" charset="0"/>
              </a:rPr>
              <a:t>Images </a:t>
            </a:r>
            <a:r>
              <a:rPr lang="en-US" altLang="da-DK" sz="900" b="0" i="0" baseline="0" noProof="1">
                <a:solidFill>
                  <a:schemeClr val="tx1"/>
                </a:solidFill>
                <a:latin typeface="+mn-lt"/>
                <a:cs typeface="AvenirNext LT Pro Regular" panose="020B0504020202020204" pitchFamily="34" charset="0"/>
              </a:rPr>
              <a:t>button</a:t>
            </a:r>
            <a:r>
              <a:rPr lang="en-US" altLang="da-DK" sz="900" b="0" baseline="0" noProof="1">
                <a:solidFill>
                  <a:schemeClr val="tx1"/>
                </a:solidFill>
                <a:latin typeface="+mn-lt"/>
                <a:cs typeface="AvenirNext LT Pro Regular" panose="020B0504020202020204" pitchFamily="34" charset="0"/>
              </a:rPr>
              <a:t> in the Templafy pane on the right side of the screen</a:t>
            </a:r>
            <a:endParaRPr lang="en-US" altLang="da-DK" sz="900" noProof="1">
              <a:solidFill>
                <a:schemeClr val="tx1"/>
              </a:solidFill>
              <a:latin typeface="+mn-lt"/>
              <a:cs typeface="AvenirNext LT Pro Regular"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ltLang="da-DK" sz="900" b="0" baseline="0" noProof="1">
              <a:solidFill>
                <a:schemeClr val="tx1"/>
              </a:solidFill>
              <a:latin typeface="+mn-lt"/>
              <a:cs typeface="AvenirNext LT Pro Regular"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venirNext LT Pro Medium" panose="020B0504020202020204" pitchFamily="34" charset="0"/>
              </a:rPr>
              <a:t>Insert picture</a:t>
            </a:r>
          </a:p>
          <a:p>
            <a:pPr eaLnBrk="1" hangingPunct="1">
              <a:spcAft>
                <a:spcPts val="600"/>
              </a:spcAft>
              <a:defRPr/>
            </a:pPr>
            <a:r>
              <a:rPr lang="en-US" altLang="da-DK" sz="900" b="0" noProof="1">
                <a:solidFill>
                  <a:schemeClr val="tx1"/>
                </a:solidFill>
                <a:latin typeface="+mn-lt"/>
                <a:cs typeface="AvenirNext LT Pro Regular" panose="020B0504020202020204" pitchFamily="34" charset="0"/>
              </a:rPr>
              <a:t>On slides with pictureplaceholder, click on the icon and choose </a:t>
            </a:r>
            <a:r>
              <a:rPr lang="en-US" altLang="da-DK" sz="900" b="1" noProof="1">
                <a:solidFill>
                  <a:schemeClr val="tx1"/>
                </a:solidFill>
                <a:latin typeface="+mn-lt"/>
                <a:cs typeface="AvenirNext LT Pro Medium" panose="020B0504020202020204" pitchFamily="34" charset="0"/>
              </a:rPr>
              <a:t>Insert</a:t>
            </a:r>
          </a:p>
          <a:p>
            <a:pPr eaLnBrk="1" hangingPunct="1">
              <a:spcBef>
                <a:spcPts val="1200"/>
              </a:spcBef>
              <a:spcAft>
                <a:spcPts val="600"/>
              </a:spcAft>
              <a:defRPr/>
            </a:pPr>
            <a:r>
              <a:rPr lang="en-US" sz="900" b="1" noProof="1">
                <a:solidFill>
                  <a:schemeClr val="tx1"/>
                </a:solidFill>
                <a:latin typeface="+mn-lt"/>
                <a:cs typeface="AvenirNext LT Pro Medium" panose="020B0504020202020204" pitchFamily="34" charset="0"/>
              </a:rPr>
              <a:t>Crop picture</a:t>
            </a:r>
          </a:p>
          <a:p>
            <a:pPr eaLnBrk="1" hangingPunct="1">
              <a:spcAft>
                <a:spcPts val="600"/>
              </a:spcAft>
              <a:defRPr/>
            </a:pPr>
            <a:r>
              <a:rPr lang="en-US" altLang="da-DK" sz="900" b="1" noProof="1">
                <a:solidFill>
                  <a:schemeClr val="tx1"/>
                </a:solidFill>
                <a:latin typeface="+mn-lt"/>
                <a:cs typeface="AvenirNext LT Pro Medium" panose="020B0504020202020204" pitchFamily="34" charset="0"/>
              </a:rPr>
              <a:t>1. </a:t>
            </a:r>
            <a:r>
              <a:rPr lang="en-US" altLang="da-DK" sz="900" b="0" noProof="1">
                <a:solidFill>
                  <a:schemeClr val="tx1"/>
                </a:solidFill>
                <a:latin typeface="+mn-lt"/>
                <a:cs typeface="AvenirNext LT Pro Regular" panose="020B0504020202020204" pitchFamily="34" charset="0"/>
              </a:rPr>
              <a:t>Click </a:t>
            </a:r>
            <a:r>
              <a:rPr lang="en-US" altLang="da-DK" sz="900" b="1" noProof="1">
                <a:solidFill>
                  <a:schemeClr val="tx1"/>
                </a:solidFill>
                <a:latin typeface="+mn-lt"/>
                <a:cs typeface="AvenirNext LT Pro Medium" panose="020B0504020202020204" pitchFamily="34" charset="0"/>
              </a:rPr>
              <a:t>Crop</a:t>
            </a:r>
            <a:r>
              <a:rPr lang="en-US" altLang="da-DK" sz="900" b="0" noProof="1">
                <a:solidFill>
                  <a:schemeClr val="tx1"/>
                </a:solidFill>
                <a:latin typeface="+mn-lt"/>
                <a:cs typeface="AvenirNext LT Pro Regular" panose="020B0504020202020204" pitchFamily="34" charset="0"/>
              </a:rPr>
              <a:t> to change size or focus of the picture</a:t>
            </a:r>
          </a:p>
          <a:p>
            <a:pPr eaLnBrk="1" hangingPunct="1">
              <a:spcAft>
                <a:spcPts val="600"/>
              </a:spcAft>
              <a:defRPr/>
            </a:pPr>
            <a:r>
              <a:rPr lang="en-US" altLang="da-DK" sz="900" b="1" noProof="1">
                <a:solidFill>
                  <a:schemeClr val="tx1"/>
                </a:solidFill>
                <a:latin typeface="+mn-lt"/>
                <a:cs typeface="AvenirNext LT Pro Medium" panose="020B0504020202020204" pitchFamily="34" charset="0"/>
              </a:rPr>
              <a:t>2. </a:t>
            </a:r>
            <a:r>
              <a:rPr lang="en-US" altLang="da-DK" sz="900" b="0" noProof="1">
                <a:solidFill>
                  <a:schemeClr val="tx1"/>
                </a:solidFill>
                <a:latin typeface="+mn-lt"/>
                <a:cs typeface="AvenirNext LT Pro Regular" panose="020B0504020202020204" pitchFamily="34" charset="0"/>
              </a:rPr>
              <a:t>If you want to scale the picture, hold </a:t>
            </a:r>
            <a:r>
              <a:rPr lang="en-US" altLang="da-DK" sz="900" b="1" noProof="1">
                <a:solidFill>
                  <a:schemeClr val="tx1"/>
                </a:solidFill>
                <a:latin typeface="+mn-lt"/>
                <a:cs typeface="AvenirNext LT Pro Medium" panose="020B0504020202020204" pitchFamily="34" charset="0"/>
              </a:rPr>
              <a:t>SHIFT</a:t>
            </a:r>
            <a:r>
              <a:rPr lang="en-US" altLang="da-DK" sz="900" b="0" noProof="1">
                <a:solidFill>
                  <a:schemeClr val="tx1"/>
                </a:solidFill>
                <a:latin typeface="+mn-lt"/>
                <a:cs typeface="AvenirNext LT Pro Regular" panose="020B0504020202020204" pitchFamily="34" charset="0"/>
              </a:rPr>
              <a:t>-key down while dragging the corners of the picture</a:t>
            </a:r>
            <a:br>
              <a:rPr lang="en-US" altLang="da-DK" sz="900" b="0" noProof="1">
                <a:solidFill>
                  <a:schemeClr val="tx1"/>
                </a:solidFill>
                <a:latin typeface="+mn-lt"/>
                <a:cs typeface="AvenirNext LT Pro Regular" panose="020B0504020202020204" pitchFamily="34" charset="0"/>
              </a:rPr>
            </a:br>
            <a:endParaRPr lang="en-US" altLang="da-DK" sz="900" b="0" noProof="1">
              <a:solidFill>
                <a:schemeClr val="tx1"/>
              </a:solidFill>
              <a:latin typeface="+mn-lt"/>
              <a:cs typeface="AvenirNext LT Pro Regular" panose="020B0504020202020204" pitchFamily="34" charset="0"/>
            </a:endParaRPr>
          </a:p>
          <a:p>
            <a:pPr eaLnBrk="1" hangingPunct="1">
              <a:spcAft>
                <a:spcPts val="600"/>
              </a:spcAft>
              <a:defRPr/>
            </a:pPr>
            <a:r>
              <a:rPr lang="en-US" altLang="da-DK" sz="900" b="1" noProof="1">
                <a:solidFill>
                  <a:schemeClr val="tx1"/>
                </a:solidFill>
                <a:latin typeface="+mn-lt"/>
                <a:cs typeface="AvenirNext LT Pro Medium" panose="020B0504020202020204" pitchFamily="34" charset="0"/>
              </a:rPr>
              <a:t>HINT: </a:t>
            </a:r>
            <a:r>
              <a:rPr lang="en-US" altLang="da-DK" sz="900" b="0" noProof="1">
                <a:solidFill>
                  <a:schemeClr val="tx1"/>
                </a:solidFill>
                <a:latin typeface="+mn-lt"/>
                <a:cs typeface="AvenirNext LT Pro Regular" panose="020B0504020202020204" pitchFamily="34" charset="0"/>
              </a:rPr>
              <a:t>If you delete the picture and insert a new one, the picture may lie in front of the text or graphic. If this happens, select the picture, right-click and choose </a:t>
            </a:r>
            <a:r>
              <a:rPr lang="en-US" altLang="da-DK" sz="900" b="1" noProof="1">
                <a:solidFill>
                  <a:schemeClr val="tx1"/>
                </a:solidFill>
                <a:latin typeface="+mn-lt"/>
                <a:cs typeface="AvenirNext LT Pro Medium" panose="020B0504020202020204" pitchFamily="34" charset="0"/>
              </a:rPr>
              <a:t>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dirty="0">
                <a:latin typeface="+mn-lt"/>
                <a:cs typeface="AvenirNext LT Pro Regular" panose="020B0504020202020204" pitchFamily="34" charset="0"/>
              </a:rPr>
              <a:t>GUIDES</a:t>
            </a:r>
            <a:endParaRPr lang="en-US" sz="1600" b="1" noProof="1">
              <a:solidFill>
                <a:schemeClr val="tx1"/>
              </a:solidFill>
              <a:latin typeface="+mn-lt"/>
              <a:cs typeface="AvenirNext LT Pro Medium" panose="020B0504020202020204" pitchFamily="34" charset="0"/>
            </a:endParaRPr>
          </a:p>
          <a:p>
            <a:pPr eaLnBrk="1" hangingPunct="1">
              <a:spcAft>
                <a:spcPts val="600"/>
              </a:spcAft>
              <a:defRPr/>
            </a:pPr>
            <a:r>
              <a:rPr lang="en-US" altLang="da-DK" sz="900" b="0" noProof="1">
                <a:solidFill>
                  <a:schemeClr val="tx1"/>
                </a:solidFill>
                <a:latin typeface="+mn-lt"/>
                <a:cs typeface="AvenirNext LT Pro Regular" panose="020B0504020202020204" pitchFamily="34" charset="0"/>
              </a:rPr>
              <a:t>Click the </a:t>
            </a:r>
            <a:r>
              <a:rPr lang="en-US" altLang="da-DK" sz="900" b="1" noProof="1">
                <a:solidFill>
                  <a:schemeClr val="tx1"/>
                </a:solidFill>
                <a:latin typeface="+mn-lt"/>
                <a:cs typeface="AvenirNext LT Pro Medium" panose="020B0504020202020204" pitchFamily="34" charset="0"/>
              </a:rPr>
              <a:t>View</a:t>
            </a:r>
            <a:r>
              <a:rPr lang="en-US" altLang="da-DK" sz="900" b="0" noProof="1">
                <a:solidFill>
                  <a:schemeClr val="tx1"/>
                </a:solidFill>
                <a:latin typeface="+mn-lt"/>
                <a:cs typeface="AvenirNext LT Pro Regular" panose="020B0504020202020204" pitchFamily="34" charset="0"/>
              </a:rPr>
              <a:t> tab and set tick mark next to </a:t>
            </a:r>
            <a:r>
              <a:rPr lang="en-US" altLang="da-DK" sz="900" b="1" noProof="1">
                <a:solidFill>
                  <a:schemeClr val="tx1"/>
                </a:solidFill>
                <a:latin typeface="+mn-lt"/>
                <a:cs typeface="AvenirNext LT Pro Medium" panose="020B0504020202020204" pitchFamily="34" charset="0"/>
              </a:rPr>
              <a:t>Guides</a:t>
            </a:r>
            <a:endParaRPr lang="en-US" altLang="da-DK" sz="900" b="0" noProof="1">
              <a:solidFill>
                <a:schemeClr val="tx1"/>
              </a:solidFill>
              <a:latin typeface="+mn-lt"/>
              <a:cs typeface="AvenirNext LT Pro Regular" panose="020B0504020202020204" pitchFamily="34" charset="0"/>
            </a:endParaRPr>
          </a:p>
          <a:p>
            <a:pPr eaLnBrk="1" hangingPunct="1">
              <a:spcAft>
                <a:spcPts val="600"/>
              </a:spcAft>
              <a:defRPr/>
            </a:pPr>
            <a:r>
              <a:rPr lang="en-US" altLang="da-DK" sz="900" b="1" noProof="1">
                <a:solidFill>
                  <a:schemeClr val="tx1"/>
                </a:solidFill>
                <a:latin typeface="+mn-lt"/>
                <a:cs typeface="AvenirNext LT Pro Medium" panose="020B0504020202020204" pitchFamily="34" charset="0"/>
              </a:rPr>
              <a:t>HINT: Alt + F9 </a:t>
            </a:r>
            <a:r>
              <a:rPr lang="en-US" altLang="da-DK" sz="900" b="0" noProof="1">
                <a:solidFill>
                  <a:schemeClr val="tx1"/>
                </a:solidFill>
                <a:latin typeface="+mn-lt"/>
                <a:cs typeface="AvenirNext LT Pro Regular" panose="020B0504020202020204" pitchFamily="34" charset="0"/>
              </a:rPr>
              <a:t>for quick view of guides</a:t>
            </a:r>
            <a:br>
              <a:rPr lang="en-US" altLang="da-DK" sz="900" b="0" noProof="1">
                <a:solidFill>
                  <a:schemeClr val="tx1"/>
                </a:solidFill>
                <a:latin typeface="+mn-lt"/>
                <a:cs typeface="AvenirNext LT Pro Regular" panose="020B0504020202020204" pitchFamily="34" charset="0"/>
              </a:rPr>
            </a:br>
            <a:r>
              <a:rPr lang="en-US" altLang="da-DK" sz="900" b="1" noProof="1">
                <a:solidFill>
                  <a:schemeClr val="tx1"/>
                </a:solidFill>
                <a:latin typeface="+mn-lt"/>
                <a:cs typeface="AvenirNext LT Pro Medium" panose="020B0504020202020204" pitchFamily="34" charset="0"/>
              </a:rPr>
              <a:t>Mac: </a:t>
            </a:r>
            <a:r>
              <a:rPr lang="en-US" sz="900" b="0" i="0" dirty="0">
                <a:solidFill>
                  <a:srgbClr val="333333"/>
                </a:solidFill>
                <a:effectLst/>
                <a:latin typeface="AvenirNext LT Pro Regular"/>
              </a:rPr>
              <a:t>⌘ </a:t>
            </a:r>
            <a:r>
              <a:rPr lang="en-US" altLang="da-DK" sz="900" b="0" noProof="1">
                <a:solidFill>
                  <a:schemeClr val="tx1"/>
                </a:solidFill>
                <a:latin typeface="+mn-lt"/>
                <a:cs typeface="AvenirNext LT Pro Regular" panose="020B050402020202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344303" y="1641426"/>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tretch>
            <a:fillRect/>
          </a:stretch>
        </p:blipFill>
        <p:spPr>
          <a:xfrm>
            <a:off x="7386065" y="3653024"/>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392529"/>
            <a:ext cx="251057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venirNext LT Pro Regular" charset="0"/>
              </a:defRPr>
            </a:lvl1pPr>
            <a:lvl2pPr marL="742950" indent="-285750" eaLnBrk="0" hangingPunct="0">
              <a:defRPr>
                <a:solidFill>
                  <a:schemeClr val="tx1"/>
                </a:solidFill>
                <a:latin typeface="AvenirNext LT Pro Regular" charset="0"/>
              </a:defRPr>
            </a:lvl2pPr>
            <a:lvl3pPr marL="1143000" indent="-228600" eaLnBrk="0" hangingPunct="0">
              <a:defRPr>
                <a:solidFill>
                  <a:schemeClr val="tx1"/>
                </a:solidFill>
                <a:latin typeface="AvenirNext LT Pro Regular" charset="0"/>
              </a:defRPr>
            </a:lvl3pPr>
            <a:lvl4pPr marL="1600200" indent="-228600" eaLnBrk="0" hangingPunct="0">
              <a:defRPr>
                <a:solidFill>
                  <a:schemeClr val="tx1"/>
                </a:solidFill>
                <a:latin typeface="AvenirNext LT Pro Regular" charset="0"/>
              </a:defRPr>
            </a:lvl4pPr>
            <a:lvl5pPr marL="2057400" indent="-228600" eaLnBrk="0" hangingPunct="0">
              <a:defRPr>
                <a:solidFill>
                  <a:schemeClr val="tx1"/>
                </a:solidFill>
                <a:latin typeface="AvenirNext LT Pro Regular" charset="0"/>
              </a:defRPr>
            </a:lvl5pPr>
            <a:lvl6pPr marL="2514600" indent="-228600" eaLnBrk="0" fontAlgn="base" hangingPunct="0">
              <a:spcBef>
                <a:spcPct val="0"/>
              </a:spcBef>
              <a:spcAft>
                <a:spcPct val="0"/>
              </a:spcAft>
              <a:defRPr>
                <a:solidFill>
                  <a:schemeClr val="tx1"/>
                </a:solidFill>
                <a:latin typeface="AvenirNext LT Pro Regular" charset="0"/>
              </a:defRPr>
            </a:lvl6pPr>
            <a:lvl7pPr marL="2971800" indent="-228600" eaLnBrk="0" fontAlgn="base" hangingPunct="0">
              <a:spcBef>
                <a:spcPct val="0"/>
              </a:spcBef>
              <a:spcAft>
                <a:spcPct val="0"/>
              </a:spcAft>
              <a:defRPr>
                <a:solidFill>
                  <a:schemeClr val="tx1"/>
                </a:solidFill>
                <a:latin typeface="AvenirNext LT Pro Regular" charset="0"/>
              </a:defRPr>
            </a:lvl7pPr>
            <a:lvl8pPr marL="3429000" indent="-228600" eaLnBrk="0" fontAlgn="base" hangingPunct="0">
              <a:spcBef>
                <a:spcPct val="0"/>
              </a:spcBef>
              <a:spcAft>
                <a:spcPct val="0"/>
              </a:spcAft>
              <a:defRPr>
                <a:solidFill>
                  <a:schemeClr val="tx1"/>
                </a:solidFill>
                <a:latin typeface="AvenirNext LT Pro Regular" charset="0"/>
              </a:defRPr>
            </a:lvl8pPr>
            <a:lvl9pPr marL="3886200" indent="-228600" eaLnBrk="0" fontAlgn="base" hangingPunct="0">
              <a:spcBef>
                <a:spcPct val="0"/>
              </a:spcBef>
              <a:spcAft>
                <a:spcPct val="0"/>
              </a:spcAft>
              <a:defRPr>
                <a:solidFill>
                  <a:schemeClr val="tx1"/>
                </a:solidFill>
                <a:latin typeface="AvenirNext LT Pro Regular"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venirNext LT Pro Regular" panose="020B0504020202020204" pitchFamily="34" charset="0"/>
              </a:rPr>
              <a:t>HEADER &amp; FOOTER</a:t>
            </a:r>
          </a:p>
          <a:p>
            <a:pPr eaLnBrk="1" hangingPunct="1">
              <a:spcAft>
                <a:spcPts val="600"/>
              </a:spcAft>
              <a:defRPr/>
            </a:pPr>
            <a:r>
              <a:rPr lang="en-US" altLang="da-DK" sz="900" b="0" noProof="1">
                <a:solidFill>
                  <a:schemeClr val="tx1"/>
                </a:solidFill>
                <a:latin typeface="+mn-lt"/>
                <a:cs typeface="AvenirNext LT Pro Regular" panose="020B0504020202020204" pitchFamily="34" charset="0"/>
              </a:rPr>
              <a:t>Do this at the very end to apply the changes on all slides</a:t>
            </a:r>
          </a:p>
          <a:p>
            <a:pPr eaLnBrk="1" hangingPunct="1">
              <a:spcAft>
                <a:spcPts val="600"/>
              </a:spcAft>
              <a:defRPr/>
            </a:pPr>
            <a:r>
              <a:rPr lang="en-US" altLang="da-DK" sz="900" b="0" noProof="1">
                <a:solidFill>
                  <a:schemeClr val="tx1"/>
                </a:solidFill>
                <a:latin typeface="+mn-lt"/>
                <a:cs typeface="AvenirNext LT Pro Regular" panose="020B0504020202020204" pitchFamily="34" charset="0"/>
              </a:rPr>
              <a:t>Click on </a:t>
            </a:r>
            <a:r>
              <a:rPr lang="en-US" altLang="da-DK" sz="900" b="1" noProof="1">
                <a:solidFill>
                  <a:schemeClr val="tx1"/>
                </a:solidFill>
                <a:latin typeface="+mn-lt"/>
                <a:cs typeface="AvenirNext LT Pro Medium" panose="020B0504020202020204" pitchFamily="34" charset="0"/>
              </a:rPr>
              <a:t>Header and Footer </a:t>
            </a:r>
            <a:r>
              <a:rPr lang="en-US" altLang="da-DK" sz="900" b="0" noProof="1">
                <a:solidFill>
                  <a:schemeClr val="tx1"/>
                </a:solidFill>
                <a:latin typeface="+mn-lt"/>
                <a:cs typeface="AvenirNext LT Pro Regular" panose="020B0504020202020204" pitchFamily="34" charset="0"/>
              </a:rPr>
              <a:t>in the </a:t>
            </a:r>
            <a:r>
              <a:rPr lang="en-US" altLang="da-DK" sz="900" b="1" noProof="1">
                <a:solidFill>
                  <a:schemeClr val="tx1"/>
                </a:solidFill>
                <a:latin typeface="+mn-lt"/>
                <a:cs typeface="AvenirNext LT Pro Medium" panose="020B0504020202020204" pitchFamily="34" charset="0"/>
              </a:rPr>
              <a:t>Insert</a:t>
            </a:r>
            <a:r>
              <a:rPr lang="en-US" altLang="da-DK" sz="900" b="0" noProof="1">
                <a:solidFill>
                  <a:schemeClr val="tx1"/>
                </a:solidFill>
                <a:latin typeface="+mn-lt"/>
                <a:cs typeface="AvenirNext LT Pro Regular" panose="020B0504020202020204" pitchFamily="34" charset="0"/>
              </a:rPr>
              <a:t> tab (write the desired text, click date or page number from or to)</a:t>
            </a:r>
          </a:p>
          <a:p>
            <a:pPr eaLnBrk="1" hangingPunct="1">
              <a:spcAft>
                <a:spcPts val="600"/>
              </a:spcAft>
              <a:defRPr/>
            </a:pPr>
            <a:r>
              <a:rPr lang="en-US" altLang="da-DK" sz="900" b="0" noProof="1">
                <a:solidFill>
                  <a:schemeClr val="tx1"/>
                </a:solidFill>
                <a:latin typeface="+mn-lt"/>
                <a:cs typeface="AvenirNext LT Pro Regular" panose="020B0504020202020204" pitchFamily="34" charset="0"/>
              </a:rPr>
              <a:t>Click </a:t>
            </a:r>
            <a:r>
              <a:rPr lang="en-US" altLang="da-DK" sz="900" b="1" noProof="1">
                <a:solidFill>
                  <a:schemeClr val="tx1"/>
                </a:solidFill>
                <a:latin typeface="+mn-lt"/>
                <a:cs typeface="AvenirNext LT Pro Medium" panose="020B0504020202020204" pitchFamily="34" charset="0"/>
              </a:rPr>
              <a:t>Apply to All </a:t>
            </a:r>
            <a:r>
              <a:rPr lang="en-US" altLang="da-DK" sz="900" b="0" noProof="1">
                <a:solidFill>
                  <a:schemeClr val="tx1"/>
                </a:solidFill>
                <a:latin typeface="+mn-lt"/>
                <a:cs typeface="AvenirNext LT Pro Regular" panose="020B0504020202020204" pitchFamily="34" charset="0"/>
              </a:rPr>
              <a:t>or </a:t>
            </a:r>
            <a:r>
              <a:rPr lang="en-US" altLang="da-DK" sz="900" b="1" noProof="1">
                <a:solidFill>
                  <a:schemeClr val="tx1"/>
                </a:solidFill>
                <a:latin typeface="+mn-lt"/>
                <a:cs typeface="AvenirNext LT Pro Medium" panose="020B0504020202020204" pitchFamily="34" charset="0"/>
              </a:rPr>
              <a:t>Apply</a:t>
            </a:r>
            <a:r>
              <a:rPr lang="en-US" altLang="da-DK" sz="900" b="0" noProof="1">
                <a:solidFill>
                  <a:schemeClr val="tx1"/>
                </a:solidFill>
                <a:latin typeface="+mn-lt"/>
                <a:cs typeface="AvenirNext LT Pro Regular" panose="020B0504020202020204" pitchFamily="34" charset="0"/>
              </a:rPr>
              <a:t> if only used on one slide</a:t>
            </a:r>
          </a:p>
          <a:p>
            <a:pPr eaLnBrk="1" hangingPunct="1">
              <a:spcAft>
                <a:spcPts val="600"/>
              </a:spcAft>
              <a:defRPr/>
            </a:pPr>
            <a:endParaRPr lang="en-US" altLang="da-DK" sz="900" b="0" noProof="1">
              <a:solidFill>
                <a:schemeClr val="tx1"/>
              </a:solidFill>
              <a:latin typeface="+mn-lt"/>
              <a:cs typeface="AvenirNext LT Pro Regular" panose="020B0504020202020204" pitchFamily="34" charset="0"/>
            </a:endParaRPr>
          </a:p>
          <a:p>
            <a:pPr eaLnBrk="1" hangingPunct="1">
              <a:spcAft>
                <a:spcPts val="600"/>
              </a:spcAft>
              <a:defRPr/>
            </a:pPr>
            <a:r>
              <a:rPr lang="en-US" altLang="da-DK" sz="1600" b="0" noProof="1">
                <a:solidFill>
                  <a:schemeClr val="tx1"/>
                </a:solidFill>
                <a:latin typeface="+mn-lt"/>
                <a:cs typeface="AvenirNext LT Pro Regular" panose="020B0504020202020204" pitchFamily="34" charset="0"/>
              </a:rPr>
              <a:t>COPY/PASTE CONTENT</a:t>
            </a:r>
          </a:p>
          <a:p>
            <a:pPr eaLnBrk="1" hangingPunct="1">
              <a:spcAft>
                <a:spcPts val="600"/>
              </a:spcAft>
              <a:defRPr/>
            </a:pPr>
            <a:r>
              <a:rPr lang="en-US" altLang="da-DK" sz="900" b="0" noProof="1">
                <a:solidFill>
                  <a:schemeClr val="tx1"/>
                </a:solidFill>
                <a:latin typeface="+mn-lt"/>
                <a:cs typeface="AvenirNext LT Pro Regular" panose="020B0504020202020204" pitchFamily="34" charset="0"/>
              </a:rPr>
              <a:t>When copying old content to your new presentation, 2 options are available:</a:t>
            </a:r>
          </a:p>
          <a:p>
            <a:pPr eaLnBrk="1" hangingPunct="1">
              <a:spcAft>
                <a:spcPts val="600"/>
              </a:spcAft>
              <a:defRPr/>
            </a:pPr>
            <a:r>
              <a:rPr lang="en-US" altLang="da-DK" sz="900" b="1" noProof="1">
                <a:solidFill>
                  <a:schemeClr val="tx1"/>
                </a:solidFill>
                <a:latin typeface="+mn-lt"/>
                <a:cs typeface="AvenirNext LT Pro Medium" panose="020B0504020202020204" pitchFamily="34" charset="0"/>
              </a:rPr>
              <a:t>1. Best practice: </a:t>
            </a:r>
            <a:r>
              <a:rPr lang="en-US" altLang="da-DK" sz="900" b="0" noProof="1">
                <a:solidFill>
                  <a:schemeClr val="tx1"/>
                </a:solidFill>
                <a:latin typeface="+mn-lt"/>
                <a:cs typeface="AvenirNext LT Pro Regular" panose="020B0504020202020204" pitchFamily="34" charset="0"/>
              </a:rPr>
              <a:t>Create a slide in your new presentation and copy </a:t>
            </a:r>
            <a:r>
              <a:rPr lang="en-US" altLang="da-DK" sz="900" b="0" i="0" u="sng" noProof="1">
                <a:solidFill>
                  <a:schemeClr val="tx1"/>
                </a:solidFill>
                <a:latin typeface="+mn-lt"/>
                <a:cs typeface="AvenirNext LT Pro Regular" panose="020B0504020202020204" pitchFamily="34" charset="0"/>
              </a:rPr>
              <a:t>one</a:t>
            </a:r>
            <a:r>
              <a:rPr lang="en-US" altLang="da-DK" sz="900" b="0" i="0" u="none" noProof="1">
                <a:solidFill>
                  <a:schemeClr val="tx1"/>
                </a:solidFill>
                <a:latin typeface="+mn-lt"/>
                <a:cs typeface="AvenirNext LT Pro Regular" panose="020B0504020202020204" pitchFamily="34" charset="0"/>
              </a:rPr>
              <a:t> piece of content at a time (e.g. copy all text from </a:t>
            </a:r>
            <a:r>
              <a:rPr lang="en-US" altLang="da-DK" sz="900" b="0" i="0" u="sng" noProof="1">
                <a:solidFill>
                  <a:schemeClr val="tx1"/>
                </a:solidFill>
                <a:latin typeface="+mn-lt"/>
                <a:cs typeface="AvenirNext LT Pro Regular" panose="020B0504020202020204" pitchFamily="34" charset="0"/>
              </a:rPr>
              <a:t>one</a:t>
            </a:r>
            <a:r>
              <a:rPr lang="en-US" altLang="da-DK" sz="900" b="0" i="0" u="none" noProof="1">
                <a:solidFill>
                  <a:schemeClr val="tx1"/>
                </a:solidFill>
                <a:latin typeface="+mn-lt"/>
                <a:cs typeface="AvenirNext LT Pro Regular" panose="020B0504020202020204" pitchFamily="34" charset="0"/>
              </a:rPr>
              <a:t> textbox)</a:t>
            </a:r>
            <a:endParaRPr lang="en-US" altLang="da-DK" sz="900" b="1" i="0" u="sng" noProof="1">
              <a:solidFill>
                <a:schemeClr val="tx1"/>
              </a:solidFill>
              <a:latin typeface="+mn-lt"/>
              <a:cs typeface="AvenirNext LT Pro Medium" panose="020B0504020202020204" pitchFamily="34" charset="0"/>
            </a:endParaRPr>
          </a:p>
          <a:p>
            <a:pPr eaLnBrk="1" hangingPunct="1">
              <a:spcAft>
                <a:spcPts val="600"/>
              </a:spcAft>
              <a:defRPr/>
            </a:pPr>
            <a:r>
              <a:rPr lang="en-US" altLang="da-DK" sz="900" b="1" noProof="1">
                <a:solidFill>
                  <a:schemeClr val="tx1"/>
                </a:solidFill>
                <a:latin typeface="+mn-lt"/>
                <a:cs typeface="AvenirNext LT Pro Medium" panose="020B0504020202020204" pitchFamily="34" charset="0"/>
              </a:rPr>
              <a:t>2. </a:t>
            </a:r>
            <a:r>
              <a:rPr lang="en-US" altLang="da-DK" sz="900" b="0" noProof="1">
                <a:solidFill>
                  <a:schemeClr val="tx1"/>
                </a:solidFill>
                <a:latin typeface="+mn-lt"/>
                <a:cs typeface="AvenirNext LT Pro Regular" panose="020B0504020202020204" pitchFamily="34" charset="0"/>
              </a:rPr>
              <a:t>Or copy an entire slide into your new presentation and then choose a fitting layout. Remember to delete the old, wrong layouts (go to View &gt; Slidemaster and delete them)</a:t>
            </a:r>
            <a:endParaRPr lang="en-US" altLang="da-DK" sz="900" b="1" noProof="1">
              <a:solidFill>
                <a:schemeClr val="tx1"/>
              </a:solidFill>
              <a:latin typeface="+mn-lt"/>
              <a:cs typeface="AvenirNext LT Pro Medium" panose="020B0504020202020204" pitchFamily="34" charset="0"/>
            </a:endParaRPr>
          </a:p>
          <a:p>
            <a:pPr eaLnBrk="1" hangingPunct="1">
              <a:spcAft>
                <a:spcPts val="600"/>
              </a:spcAft>
              <a:defRPr/>
            </a:pPr>
            <a:endParaRPr lang="en-US" altLang="da-DK" sz="900" b="0" noProof="1">
              <a:solidFill>
                <a:schemeClr val="tx1"/>
              </a:solidFill>
              <a:latin typeface="+mn-lt"/>
              <a:cs typeface="AvenirNext LT Pro Regular"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venirNext LT Pro Regular" panose="020B05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venirNext LT Pro Regular" panose="020B0504020202020204" pitchFamily="34" charset="0"/>
              </a:rPr>
              <a:t>Insert predefined slides and elements from the Templafy button. Choose </a:t>
            </a:r>
            <a:r>
              <a:rPr lang="en-US" altLang="da-DK" sz="900" b="1" noProof="1">
                <a:solidFill>
                  <a:schemeClr val="tx1"/>
                </a:solidFill>
                <a:latin typeface="+mn-lt"/>
                <a:cs typeface="AvenirNext LT Pro Medium" panose="020B0504020202020204" pitchFamily="34" charset="0"/>
              </a:rPr>
              <a:t>Slides</a:t>
            </a:r>
            <a:r>
              <a:rPr lang="en-US" altLang="da-DK" sz="900" b="0" noProof="1">
                <a:solidFill>
                  <a:schemeClr val="tx1"/>
                </a:solidFill>
                <a:latin typeface="+mn-lt"/>
                <a:cs typeface="AvenirNext LT Pro Regular" panose="020B0504020202020204" pitchFamily="34" charset="0"/>
              </a:rPr>
              <a:t> and </a:t>
            </a:r>
            <a:r>
              <a:rPr lang="en-US" altLang="da-DK" sz="900" b="1" noProof="1">
                <a:solidFill>
                  <a:schemeClr val="tx1"/>
                </a:solidFill>
                <a:latin typeface="+mn-lt"/>
                <a:cs typeface="AvenirNext LT Pro Medium" panose="020B0504020202020204" pitchFamily="34" charset="0"/>
              </a:rPr>
              <a:t>Slide elements </a:t>
            </a:r>
            <a:r>
              <a:rPr lang="en-US" altLang="da-DK" sz="900" b="0" noProof="1">
                <a:solidFill>
                  <a:schemeClr val="tx1"/>
                </a:solidFill>
                <a:latin typeface="+mn-lt"/>
                <a:cs typeface="AvenirNext LT Pro Regular" panose="020B0504020202020204" pitchFamily="34" charset="0"/>
              </a:rPr>
              <a:t>from the dropdown menu or from the buttons in the Templafy pane on the right side of the screen</a:t>
            </a:r>
            <a:endParaRPr lang="en-US" altLang="da-DK" sz="900" b="1" noProof="1">
              <a:solidFill>
                <a:schemeClr val="tx1"/>
              </a:solidFill>
              <a:latin typeface="+mn-lt"/>
              <a:cs typeface="AvenirNext LT Pro Medium" panose="020B05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1219200" y="448713"/>
            <a:ext cx="10334625"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venirNext LT Pro Regular" panose="020B0504020202020204" pitchFamily="34" charset="0"/>
              </a:rPr>
              <a:t>TIPS &amp; TRICKS - YOUR USER GUIDE</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tretch>
            <a:fillRect/>
          </a:stretch>
        </p:blipFill>
        <p:spPr>
          <a:xfrm>
            <a:off x="10992821" y="2047148"/>
            <a:ext cx="378293" cy="543366"/>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fld id="{0FBAD3BF-000D-4179-B817-A630155E2EF6}" type="datetime1">
              <a:rPr lang="en-US" smtClean="0"/>
              <a:t>2/18/2022</a:t>
            </a:fld>
            <a:endParaRPr lang="en-US" dirty="0"/>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6"/>
          <a:srcRect l="3901" t="45142" r="62601" b="9046"/>
          <a:stretch/>
        </p:blipFill>
        <p:spPr>
          <a:xfrm>
            <a:off x="7344564" y="2884155"/>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907978" y="5287103"/>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1228627" y="1392529"/>
            <a:ext cx="21240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venirNext LT Pro Regular" charset="0"/>
              </a:defRPr>
            </a:lvl1pPr>
            <a:lvl2pPr marL="742950" indent="-285750" eaLnBrk="0" hangingPunct="0">
              <a:defRPr>
                <a:solidFill>
                  <a:schemeClr val="tx1"/>
                </a:solidFill>
                <a:latin typeface="AvenirNext LT Pro Regular" charset="0"/>
              </a:defRPr>
            </a:lvl2pPr>
            <a:lvl3pPr marL="1143000" indent="-228600" eaLnBrk="0" hangingPunct="0">
              <a:defRPr>
                <a:solidFill>
                  <a:schemeClr val="tx1"/>
                </a:solidFill>
                <a:latin typeface="AvenirNext LT Pro Regular" charset="0"/>
              </a:defRPr>
            </a:lvl3pPr>
            <a:lvl4pPr marL="1600200" indent="-228600" eaLnBrk="0" hangingPunct="0">
              <a:defRPr>
                <a:solidFill>
                  <a:schemeClr val="tx1"/>
                </a:solidFill>
                <a:latin typeface="AvenirNext LT Pro Regular" charset="0"/>
              </a:defRPr>
            </a:lvl4pPr>
            <a:lvl5pPr marL="2057400" indent="-228600" eaLnBrk="0" hangingPunct="0">
              <a:defRPr>
                <a:solidFill>
                  <a:schemeClr val="tx1"/>
                </a:solidFill>
                <a:latin typeface="AvenirNext LT Pro Regular" charset="0"/>
              </a:defRPr>
            </a:lvl5pPr>
            <a:lvl6pPr marL="2514600" indent="-228600" eaLnBrk="0" fontAlgn="base" hangingPunct="0">
              <a:spcBef>
                <a:spcPct val="0"/>
              </a:spcBef>
              <a:spcAft>
                <a:spcPct val="0"/>
              </a:spcAft>
              <a:defRPr>
                <a:solidFill>
                  <a:schemeClr val="tx1"/>
                </a:solidFill>
                <a:latin typeface="AvenirNext LT Pro Regular" charset="0"/>
              </a:defRPr>
            </a:lvl6pPr>
            <a:lvl7pPr marL="2971800" indent="-228600" eaLnBrk="0" fontAlgn="base" hangingPunct="0">
              <a:spcBef>
                <a:spcPct val="0"/>
              </a:spcBef>
              <a:spcAft>
                <a:spcPct val="0"/>
              </a:spcAft>
              <a:defRPr>
                <a:solidFill>
                  <a:schemeClr val="tx1"/>
                </a:solidFill>
                <a:latin typeface="AvenirNext LT Pro Regular" charset="0"/>
              </a:defRPr>
            </a:lvl7pPr>
            <a:lvl8pPr marL="3429000" indent="-228600" eaLnBrk="0" fontAlgn="base" hangingPunct="0">
              <a:spcBef>
                <a:spcPct val="0"/>
              </a:spcBef>
              <a:spcAft>
                <a:spcPct val="0"/>
              </a:spcAft>
              <a:defRPr>
                <a:solidFill>
                  <a:schemeClr val="tx1"/>
                </a:solidFill>
                <a:latin typeface="AvenirNext LT Pro Regular" charset="0"/>
              </a:defRPr>
            </a:lvl8pPr>
            <a:lvl9pPr marL="3886200" indent="-228600" eaLnBrk="0" fontAlgn="base" hangingPunct="0">
              <a:spcBef>
                <a:spcPct val="0"/>
              </a:spcBef>
              <a:spcAft>
                <a:spcPct val="0"/>
              </a:spcAft>
              <a:defRPr>
                <a:solidFill>
                  <a:schemeClr val="tx1"/>
                </a:solidFill>
                <a:latin typeface="AvenirNext LT Pro Regular"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latin typeface="+mn-lt"/>
                <a:cs typeface="AvenirNext LT Pro Regular" panose="020B0504020202020204" pitchFamily="34" charset="0"/>
              </a:rPr>
              <a:t>TEXT STYLES</a:t>
            </a:r>
            <a:endParaRPr lang="en-US" altLang="da-DK" sz="1600" b="0" noProof="1">
              <a:solidFill>
                <a:schemeClr val="tx1"/>
              </a:solidFill>
              <a:latin typeface="+mn-lt"/>
              <a:cs typeface="AvenirNext LT Pro Regular" panose="020B0504020202020204" pitchFamily="34" charset="0"/>
            </a:endParaRPr>
          </a:p>
          <a:p>
            <a:pPr eaLnBrk="1" hangingPunct="1">
              <a:spcAft>
                <a:spcPts val="600"/>
              </a:spcAft>
              <a:defRPr/>
            </a:pPr>
            <a:r>
              <a:rPr lang="en-US" altLang="da-DK" sz="900" b="0" noProof="1">
                <a:solidFill>
                  <a:schemeClr val="tx1"/>
                </a:solidFill>
                <a:latin typeface="+mn-lt"/>
                <a:cs typeface="AvenirNext LT Pro Regular" panose="020B0504020202020204" pitchFamily="34" charset="0"/>
              </a:rPr>
              <a:t>Use the </a:t>
            </a:r>
            <a:r>
              <a:rPr lang="en-US" altLang="da-DK" sz="900" b="1" noProof="1">
                <a:solidFill>
                  <a:schemeClr val="tx1"/>
                </a:solidFill>
                <a:latin typeface="+mn-lt"/>
                <a:cs typeface="AvenirNext LT Pro Medium" panose="020B0504020202020204" pitchFamily="34" charset="0"/>
              </a:rPr>
              <a:t>TAB</a:t>
            </a:r>
            <a:r>
              <a:rPr lang="en-US" altLang="da-DK" sz="900" b="0" noProof="1">
                <a:solidFill>
                  <a:schemeClr val="tx1"/>
                </a:solidFill>
                <a:latin typeface="+mn-lt"/>
                <a:cs typeface="AvenirNext LT Pro Regular" panose="020B0504020202020204" pitchFamily="34" charset="0"/>
              </a:rPr>
              <a:t>-key</a:t>
            </a:r>
            <a:r>
              <a:rPr lang="en-US" altLang="da-DK" sz="900" b="0" baseline="0" noProof="1">
                <a:solidFill>
                  <a:schemeClr val="tx1"/>
                </a:solidFill>
                <a:latin typeface="+mn-lt"/>
                <a:cs typeface="AvenirNext LT Pro Regular" panose="020B0504020202020204" pitchFamily="34" charset="0"/>
              </a:rPr>
              <a:t> to jump through </a:t>
            </a:r>
            <a:br>
              <a:rPr lang="en-US" altLang="da-DK" sz="900" b="0" baseline="0" noProof="1">
                <a:solidFill>
                  <a:schemeClr val="tx1"/>
                </a:solidFill>
                <a:latin typeface="+mn-lt"/>
                <a:cs typeface="AvenirNext LT Pro Regular" panose="020B0504020202020204" pitchFamily="34" charset="0"/>
              </a:rPr>
            </a:br>
            <a:r>
              <a:rPr lang="en-US" altLang="da-DK" sz="900" b="0" baseline="0" noProof="1">
                <a:solidFill>
                  <a:schemeClr val="tx1"/>
                </a:solidFill>
                <a:latin typeface="+mn-lt"/>
                <a:cs typeface="AvenirNext LT Pro Regular" panose="020B0504020202020204" pitchFamily="34" charset="0"/>
              </a:rPr>
              <a:t>levels. Click </a:t>
            </a:r>
            <a:r>
              <a:rPr lang="en-US" altLang="da-DK" sz="900" b="1" baseline="0" noProof="1">
                <a:solidFill>
                  <a:schemeClr val="tx1"/>
                </a:solidFill>
                <a:latin typeface="+mn-lt"/>
                <a:cs typeface="AvenirNext LT Pro Medium" panose="020B0504020202020204" pitchFamily="34" charset="0"/>
              </a:rPr>
              <a:t>ENTER</a:t>
            </a:r>
            <a:r>
              <a:rPr lang="en-US" altLang="da-DK" sz="900" b="0" baseline="0" noProof="1">
                <a:solidFill>
                  <a:schemeClr val="tx1"/>
                </a:solidFill>
                <a:latin typeface="+mn-lt"/>
                <a:cs typeface="AvenirNext LT Pro Regular" panose="020B0504020202020204" pitchFamily="34" charset="0"/>
              </a:rPr>
              <a:t>, then </a:t>
            </a:r>
            <a:r>
              <a:rPr lang="en-US" altLang="da-DK" sz="900" b="1" baseline="0" noProof="1">
                <a:solidFill>
                  <a:schemeClr val="tx1"/>
                </a:solidFill>
                <a:latin typeface="+mn-lt"/>
                <a:cs typeface="AvenirNext LT Pro Medium" panose="020B0504020202020204" pitchFamily="34" charset="0"/>
              </a:rPr>
              <a:t>TAB</a:t>
            </a:r>
            <a:r>
              <a:rPr lang="en-US" altLang="da-DK" sz="900" b="0" baseline="0" noProof="1">
                <a:solidFill>
                  <a:schemeClr val="tx1"/>
                </a:solidFill>
                <a:latin typeface="+mn-lt"/>
                <a:cs typeface="AvenirNext LT Pro Regular" panose="020B05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venirNext LT Pro Regular" panose="020B0504020202020204" pitchFamily="34" charset="0"/>
              </a:rPr>
              <a:t>To go back in levels use </a:t>
            </a:r>
            <a:r>
              <a:rPr lang="en-US" altLang="da-DK" sz="900" b="1" baseline="0" noProof="1">
                <a:solidFill>
                  <a:schemeClr val="tx1"/>
                </a:solidFill>
                <a:latin typeface="+mn-lt"/>
                <a:cs typeface="AvenirNext LT Pro Medium" panose="020B0504020202020204" pitchFamily="34" charset="0"/>
              </a:rPr>
              <a:t>SHIFT-TAB</a:t>
            </a:r>
            <a:endParaRPr lang="en-US" sz="900" b="1" noProof="1">
              <a:solidFill>
                <a:schemeClr val="tx1"/>
              </a:solidFill>
              <a:latin typeface="+mn-lt"/>
              <a:cs typeface="AvenirNext LT Pro Medium" panose="020B0504020202020204" pitchFamily="34" charset="0"/>
            </a:endParaRPr>
          </a:p>
          <a:p>
            <a:pPr eaLnBrk="1" hangingPunct="1">
              <a:spcAft>
                <a:spcPts val="600"/>
              </a:spcAft>
              <a:defRPr/>
            </a:pPr>
            <a:r>
              <a:rPr lang="en-US" sz="900" noProof="1">
                <a:solidFill>
                  <a:schemeClr val="tx1"/>
                </a:solidFill>
                <a:latin typeface="+mn-lt"/>
                <a:cs typeface="AvenirNext LT Pro Regular" panose="020B0504020202020204" pitchFamily="34" charset="0"/>
              </a:rPr>
              <a:t>Alternatively, </a:t>
            </a:r>
            <a:r>
              <a:rPr lang="en-US" sz="900" b="1" noProof="1">
                <a:solidFill>
                  <a:schemeClr val="tx1"/>
                </a:solidFill>
                <a:latin typeface="+mn-lt"/>
                <a:cs typeface="AvenirNext LT Pro Medium" panose="020B0504020202020204" pitchFamily="34" charset="0"/>
              </a:rPr>
              <a:t>Increase</a:t>
            </a:r>
            <a:r>
              <a:rPr lang="en-US" sz="900" baseline="0" noProof="1">
                <a:solidFill>
                  <a:schemeClr val="tx1"/>
                </a:solidFill>
                <a:latin typeface="+mn-lt"/>
                <a:cs typeface="AvenirNext LT Pro Regular" panose="020B0504020202020204" pitchFamily="34" charset="0"/>
              </a:rPr>
              <a:t> and</a:t>
            </a:r>
            <a:br>
              <a:rPr lang="en-US" sz="900" baseline="0" noProof="1">
                <a:solidFill>
                  <a:schemeClr val="tx1"/>
                </a:solidFill>
                <a:latin typeface="+mn-lt"/>
                <a:cs typeface="AvenirNext LT Pro Regular" panose="020B0504020202020204" pitchFamily="34" charset="0"/>
              </a:rPr>
            </a:br>
            <a:r>
              <a:rPr lang="en-US" sz="900" b="1" baseline="0" noProof="1">
                <a:solidFill>
                  <a:schemeClr val="tx1"/>
                </a:solidFill>
                <a:latin typeface="+mn-lt"/>
                <a:cs typeface="AvenirNext LT Pro Medium" panose="020B0504020202020204" pitchFamily="34" charset="0"/>
              </a:rPr>
              <a:t>Decrease </a:t>
            </a:r>
            <a:r>
              <a:rPr lang="en-US" sz="900" baseline="0" noProof="1">
                <a:solidFill>
                  <a:schemeClr val="tx1"/>
                </a:solidFill>
                <a:latin typeface="+mn-lt"/>
                <a:cs typeface="AvenirNext LT Pro Regular" panose="020B0504020202020204" pitchFamily="34" charset="0"/>
              </a:rPr>
              <a:t>list level can be used</a:t>
            </a:r>
            <a:br>
              <a:rPr lang="en-US" altLang="da-DK" sz="900" b="0" noProof="1">
                <a:solidFill>
                  <a:schemeClr val="tx1"/>
                </a:solidFill>
                <a:latin typeface="+mn-lt"/>
                <a:cs typeface="AvenirNext LT Pro Regular" panose="020B0504020202020204" pitchFamily="34" charset="0"/>
              </a:rPr>
            </a:br>
            <a:br>
              <a:rPr lang="en-US" altLang="da-DK" sz="900" b="0" noProof="1">
                <a:solidFill>
                  <a:schemeClr val="tx1"/>
                </a:solidFill>
                <a:latin typeface="+mn-lt"/>
                <a:cs typeface="AvenirNext LT Pro Regular" panose="020B0504020202020204" pitchFamily="34" charset="0"/>
              </a:rPr>
            </a:br>
            <a:r>
              <a:rPr lang="en-US" sz="900" b="1" noProof="1">
                <a:solidFill>
                  <a:schemeClr val="tx1"/>
                </a:solidFill>
                <a:latin typeface="+mn-lt"/>
                <a:cs typeface="AvenirNext LT Pro Medium" panose="020B05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noProof="1">
                <a:solidFill>
                  <a:schemeClr val="tx1"/>
                </a:solidFill>
                <a:latin typeface="+mn-lt"/>
                <a:cs typeface="AvenirNext LT Pro Regular" panose="020B0504020202020204" pitchFamily="34" charset="0"/>
              </a:rPr>
              <a:t>Click the </a:t>
            </a:r>
            <a:r>
              <a:rPr lang="en-US" altLang="da-DK" sz="900" b="1" baseline="0" noProof="1">
                <a:solidFill>
                  <a:schemeClr val="tx1"/>
                </a:solidFill>
                <a:latin typeface="+mn-lt"/>
                <a:cs typeface="AvenirNext LT Pro Medium" panose="020B0504020202020204" pitchFamily="34" charset="0"/>
              </a:rPr>
              <a:t>Reset </a:t>
            </a:r>
            <a:r>
              <a:rPr lang="en-US" altLang="da-DK" sz="900" noProof="1">
                <a:solidFill>
                  <a:schemeClr val="tx1"/>
                </a:solidFill>
                <a:latin typeface="+mn-lt"/>
                <a:cs typeface="AvenirNext LT Pro Regular" panose="020B0504020202020204" pitchFamily="34" charset="0"/>
              </a:rPr>
              <a:t>menu to reset position, size</a:t>
            </a:r>
            <a:r>
              <a:rPr lang="en-US" altLang="da-DK" sz="900" baseline="0" noProof="1">
                <a:solidFill>
                  <a:schemeClr val="tx1"/>
                </a:solidFill>
                <a:latin typeface="+mn-lt"/>
                <a:cs typeface="AvenirNext LT Pro Regular" panose="020B05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chemeClr val="tx1"/>
                </a:solidFill>
                <a:latin typeface="+mn-lt"/>
                <a:cs typeface="AvenirNext LT Pro Regular" panose="020B0504020202020204" pitchFamily="34" charset="0"/>
              </a:rPr>
            </a:br>
            <a:r>
              <a:rPr lang="en-US" sz="1600" dirty="0">
                <a:latin typeface="+mn-lt"/>
                <a:cs typeface="AvenirNext LT Pro Regular" panose="020B05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venirNext LT Pro Regular" panose="020B0504020202020204" pitchFamily="34" charset="0"/>
              </a:rPr>
              <a:t>Click on the menu </a:t>
            </a:r>
            <a:r>
              <a:rPr lang="en-US" altLang="da-DK" sz="900" b="1" noProof="1">
                <a:solidFill>
                  <a:schemeClr val="tx1"/>
                </a:solidFill>
                <a:latin typeface="+mn-lt"/>
                <a:cs typeface="AvenirNext LT Pro Medium" panose="020B0504020202020204" pitchFamily="34" charset="0"/>
              </a:rPr>
              <a:t>New Slide </a:t>
            </a:r>
            <a:r>
              <a:rPr lang="en-US" altLang="da-DK" sz="900" b="0" noProof="1">
                <a:solidFill>
                  <a:schemeClr val="tx1"/>
                </a:solidFill>
                <a:latin typeface="+mn-lt"/>
                <a:cs typeface="AvenirNext LT Pro Regular" panose="020B0504020202020204" pitchFamily="34" charset="0"/>
              </a:rPr>
              <a:t>in the </a:t>
            </a:r>
            <a:r>
              <a:rPr lang="en-US" altLang="da-DK" sz="900" b="1" noProof="1">
                <a:solidFill>
                  <a:schemeClr val="tx1"/>
                </a:solidFill>
                <a:latin typeface="+mn-lt"/>
                <a:cs typeface="AvenirNext LT Pro Medium" panose="020B0504020202020204" pitchFamily="34" charset="0"/>
              </a:rPr>
              <a:t>Home</a:t>
            </a:r>
            <a:r>
              <a:rPr lang="en-US" altLang="da-DK" sz="900" b="0" noProof="1">
                <a:solidFill>
                  <a:schemeClr val="tx1"/>
                </a:solidFill>
                <a:latin typeface="+mn-lt"/>
                <a:cs typeface="AvenirNext LT Pro Regular" panose="020B0504020202020204" pitchFamily="34" charset="0"/>
              </a:rPr>
              <a:t> tab to insert a new slide</a:t>
            </a:r>
            <a:br>
              <a:rPr lang="en-US" altLang="da-DK" sz="900" b="0" noProof="1">
                <a:solidFill>
                  <a:schemeClr val="tx1"/>
                </a:solidFill>
                <a:latin typeface="+mn-lt"/>
                <a:cs typeface="AvenirNext LT Pro Regular" panose="020B0504020202020204" pitchFamily="34" charset="0"/>
              </a:rPr>
            </a:br>
            <a:br>
              <a:rPr lang="en-US" altLang="da-DK" sz="900" b="0" noProof="1">
                <a:solidFill>
                  <a:schemeClr val="tx1"/>
                </a:solidFill>
                <a:latin typeface="+mn-lt"/>
                <a:cs typeface="AvenirNext LT Pro Regular" panose="020B0504020202020204" pitchFamily="34" charset="0"/>
              </a:rPr>
            </a:br>
            <a:r>
              <a:rPr lang="en-US" altLang="da-DK" sz="900" b="1" noProof="1">
                <a:solidFill>
                  <a:schemeClr val="tx1"/>
                </a:solidFill>
                <a:latin typeface="+mn-lt"/>
                <a:cs typeface="AvenirNext LT Pro Medium" panose="020B0504020202020204" pitchFamily="34" charset="0"/>
              </a:rPr>
              <a:t>Change layout</a:t>
            </a:r>
            <a:endParaRPr lang="en-US" altLang="da-DK" sz="900" b="0" noProof="1">
              <a:solidFill>
                <a:schemeClr val="tx1"/>
              </a:solidFill>
              <a:latin typeface="+mn-lt"/>
              <a:cs typeface="AvenirNext LT Pro Regular" panose="020B0504020202020204" pitchFamily="34" charset="0"/>
            </a:endParaRPr>
          </a:p>
          <a:p>
            <a:pPr marL="0" indent="0">
              <a:spcAft>
                <a:spcPts val="600"/>
              </a:spcAft>
              <a:buFont typeface="+mj-lt"/>
              <a:buNone/>
            </a:pPr>
            <a:r>
              <a:rPr lang="en-US" sz="900" dirty="0">
                <a:solidFill>
                  <a:srgbClr val="000000"/>
                </a:solidFill>
                <a:latin typeface="+mn-lt"/>
                <a:ea typeface="AvenirNext LT Pro Regular" panose="020B0504020202020204" pitchFamily="34" charset="0"/>
              </a:rPr>
              <a:t>Click on the arrow next to </a:t>
            </a:r>
            <a:r>
              <a:rPr lang="en-US" sz="900" b="1" dirty="0">
                <a:solidFill>
                  <a:srgbClr val="000000"/>
                </a:solidFill>
                <a:latin typeface="+mn-lt"/>
                <a:ea typeface="AvenirNext LT Pro Medium" panose="020B0504020202020204" pitchFamily="34" charset="0"/>
              </a:rPr>
              <a:t>Layout</a:t>
            </a:r>
            <a:br>
              <a:rPr lang="en-US" sz="900" b="1" dirty="0">
                <a:solidFill>
                  <a:srgbClr val="000000"/>
                </a:solidFill>
                <a:latin typeface="+mn-lt"/>
                <a:ea typeface="AvenirNext LT Pro Medium" panose="020B0504020202020204" pitchFamily="34" charset="0"/>
              </a:rPr>
            </a:br>
            <a:r>
              <a:rPr lang="en-US" sz="900" dirty="0">
                <a:solidFill>
                  <a:srgbClr val="000000"/>
                </a:solidFill>
                <a:latin typeface="+mn-lt"/>
                <a:ea typeface="AvenirNext LT Pro Regular" panose="020B0504020202020204" pitchFamily="34" charset="0"/>
              </a:rPr>
              <a:t>to view a dropdown menu of possible slide layouts</a:t>
            </a:r>
            <a:endParaRPr lang="en-US" sz="900" dirty="0">
              <a:latin typeface="+mn-lt"/>
              <a:ea typeface="AvenirNext LT Pro Regular" panose="020B05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8"/>
          <a:stretch>
            <a:fillRect/>
          </a:stretch>
        </p:blipFill>
        <p:spPr>
          <a:xfrm>
            <a:off x="3378881" y="4801410"/>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9"/>
          <a:stretch>
            <a:fillRect/>
          </a:stretch>
        </p:blipFill>
        <p:spPr>
          <a:xfrm>
            <a:off x="3378881" y="3985546"/>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0"/>
          <a:stretch>
            <a:fillRect/>
          </a:stretch>
        </p:blipFill>
        <p:spPr>
          <a:xfrm>
            <a:off x="3381579" y="3134979"/>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1"/>
          <a:stretch>
            <a:fillRect/>
          </a:stretch>
        </p:blipFill>
        <p:spPr>
          <a:xfrm>
            <a:off x="3378881" y="2480529"/>
            <a:ext cx="457143" cy="257143"/>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dirty="0">
                <a:solidFill>
                  <a:schemeClr val="bg1"/>
                </a:solidFill>
              </a:rPr>
              <a:t>If you see any </a:t>
            </a:r>
            <a:r>
              <a:rPr lang="en-US" sz="4400" b="1" i="1" noProof="0" dirty="0">
                <a:solidFill>
                  <a:schemeClr val="bg1"/>
                </a:solidFill>
              </a:rPr>
              <a:t>layouts after this </a:t>
            </a:r>
            <a:r>
              <a:rPr lang="en-US" sz="4400" b="0" i="0" noProof="0" dirty="0">
                <a:solidFill>
                  <a:schemeClr val="bg1"/>
                </a:solidFill>
              </a:rPr>
              <a:t>one</a:t>
            </a:r>
            <a:r>
              <a:rPr lang="en-US" sz="4400" b="1" i="1" noProof="0" dirty="0">
                <a:solidFill>
                  <a:schemeClr val="bg1"/>
                </a:solidFill>
              </a:rPr>
              <a:t>,</a:t>
            </a:r>
            <a:br>
              <a:rPr lang="en-US" sz="4400" b="0" i="0" noProof="0" dirty="0">
                <a:solidFill>
                  <a:schemeClr val="bg1"/>
                </a:solidFill>
              </a:rPr>
            </a:br>
            <a:r>
              <a:rPr lang="en-US" sz="4400" b="0" noProof="0" dirty="0">
                <a:solidFill>
                  <a:schemeClr val="bg1"/>
                </a:solidFill>
              </a:rPr>
              <a:t>do not use them. These layouts </a:t>
            </a:r>
            <a:r>
              <a:rPr lang="en-US" sz="4400" b="1" i="1" u="none" noProof="0" dirty="0">
                <a:solidFill>
                  <a:schemeClr val="bg1"/>
                </a:solidFill>
              </a:rPr>
              <a:t>are not </a:t>
            </a:r>
            <a:r>
              <a:rPr lang="en-US" sz="4400" b="0" noProof="0" dirty="0">
                <a:solidFill>
                  <a:schemeClr val="bg1"/>
                </a:solidFill>
              </a:rPr>
              <a:t>part of our corporate template.</a:t>
            </a:r>
            <a:br>
              <a:rPr lang="en-US" sz="2800" b="0" noProof="0" dirty="0">
                <a:solidFill>
                  <a:schemeClr val="bg1"/>
                </a:solidFill>
              </a:rPr>
            </a:br>
            <a:br>
              <a:rPr lang="en-US" sz="2800" b="0" noProof="0" dirty="0">
                <a:solidFill>
                  <a:schemeClr val="bg1"/>
                </a:solidFill>
              </a:rPr>
            </a:br>
            <a:endParaRPr lang="en-US"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US" sz="13800" b="1" i="1" noProof="0" dirty="0">
                <a:solidFill>
                  <a:schemeClr val="bg1"/>
                </a:solidFill>
              </a:rPr>
              <a:t>Do not use </a:t>
            </a:r>
            <a:endParaRPr lang="en-US"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dirty="0">
                <a:solidFill>
                  <a:schemeClr val="bg1"/>
                </a:solidFill>
              </a:rPr>
              <a:t>Also notice: Layouts after this might contain potential confidential information.</a:t>
            </a:r>
            <a:br>
              <a:rPr lang="en-US" sz="1800" b="0" noProof="0" dirty="0">
                <a:solidFill>
                  <a:schemeClr val="bg1"/>
                </a:solidFill>
              </a:rPr>
            </a:br>
            <a:endParaRPr lang="en-US" sz="1800" b="0" noProof="0" dirty="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fld id="{D385C129-467E-404F-9020-54DE6C497467}" type="datetime1">
              <a:rPr lang="en-US" smtClean="0"/>
              <a:t>2/18/2022</a:t>
            </a:fld>
            <a:endParaRPr lang="en-US"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165314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838200" y="479811"/>
            <a:ext cx="105156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838200" y="3990589"/>
            <a:ext cx="6538784"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solidFill>
                  <a:schemeClr val="dk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icture B">
    <p:spTree>
      <p:nvGrpSpPr>
        <p:cNvPr id="1" name=""/>
        <p:cNvGrpSpPr/>
        <p:nvPr/>
      </p:nvGrpSpPr>
      <p:grpSpPr>
        <a:xfrm>
          <a:off x="0" y="0"/>
          <a:ext cx="0" cy="0"/>
          <a:chOff x="0" y="0"/>
          <a:chExt cx="0" cy="0"/>
        </a:xfrm>
      </p:grpSpPr>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
        <p:nvSpPr>
          <p:cNvPr id="14" name="Background">
            <a:extLst>
              <a:ext uri="{FF2B5EF4-FFF2-40B4-BE49-F238E27FC236}">
                <a16:creationId xmlns:a16="http://schemas.microsoft.com/office/drawing/2014/main" id="{893ABF29-A8C1-46A8-B164-55FE6DB820E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sp>
        <p:nvSpPr>
          <p:cNvPr id="15" name="Background blue">
            <a:extLst>
              <a:ext uri="{FF2B5EF4-FFF2-40B4-BE49-F238E27FC236}">
                <a16:creationId xmlns:a16="http://schemas.microsoft.com/office/drawing/2014/main" id="{9FA2F11A-9B65-4830-8F61-5ABBE36D3CE6}"/>
              </a:ext>
            </a:extLst>
          </p:cNvPr>
          <p:cNvSpPr/>
          <p:nvPr userDrawn="1"/>
        </p:nvSpPr>
        <p:spPr>
          <a:xfrm>
            <a:off x="6096000" y="0"/>
            <a:ext cx="60960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pic>
        <p:nvPicPr>
          <p:cNvPr id="13" name="Logo">
            <a:extLst>
              <a:ext uri="{FF2B5EF4-FFF2-40B4-BE49-F238E27FC236}">
                <a16:creationId xmlns:a16="http://schemas.microsoft.com/office/drawing/2014/main" id="{9F97E2E3-73F5-42D8-8D28-86EA9DF44DD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57975" y="6078817"/>
            <a:ext cx="3033609" cy="362287"/>
          </a:xfrm>
          <a:prstGeom prst="rect">
            <a:avLst/>
          </a:prstGeom>
        </p:spPr>
      </p:pic>
      <p:sp>
        <p:nvSpPr>
          <p:cNvPr id="8" name="Picture Placeholder 7">
            <a:extLst>
              <a:ext uri="{FF2B5EF4-FFF2-40B4-BE49-F238E27FC236}">
                <a16:creationId xmlns:a16="http://schemas.microsoft.com/office/drawing/2014/main" id="{E77455F5-F0CD-47F9-BCF4-B16B52E69B0C}"/>
              </a:ext>
            </a:extLst>
          </p:cNvPr>
          <p:cNvSpPr>
            <a:spLocks noGrp="1"/>
          </p:cNvSpPr>
          <p:nvPr>
            <p:ph type="pic" sz="quarter" idx="13" hasCustomPrompt="1"/>
          </p:nvPr>
        </p:nvSpPr>
        <p:spPr>
          <a:xfrm>
            <a:off x="0" y="-1"/>
            <a:ext cx="6096000" cy="6861600"/>
          </a:xfrm>
        </p:spPr>
        <p:txBody>
          <a:bodyPr lIns="72000" tIns="72000" rIns="72000"/>
          <a:lstStyle>
            <a:lvl1pPr marL="0" indent="0" algn="l">
              <a:buNone/>
              <a:defRPr sz="1600"/>
            </a:lvl1pPr>
          </a:lstStyle>
          <a:p>
            <a:r>
              <a:rPr lang="en-US" dirty="0"/>
              <a:t>Click on frame and insert picture from Templafy or use icon to insert from device.</a:t>
            </a:r>
          </a:p>
        </p:txBody>
      </p:sp>
      <p:sp>
        <p:nvSpPr>
          <p:cNvPr id="2" name="Title 1"/>
          <p:cNvSpPr>
            <a:spLocks noGrp="1"/>
          </p:cNvSpPr>
          <p:nvPr>
            <p:ph type="ctrTitle" hasCustomPrompt="1"/>
          </p:nvPr>
        </p:nvSpPr>
        <p:spPr bwMode="white">
          <a:xfrm>
            <a:off x="6657975" y="1112838"/>
            <a:ext cx="4895848" cy="2808699"/>
          </a:xfrm>
        </p:spPr>
        <p:txBody>
          <a:bodyPr anchor="b"/>
          <a:lstStyle>
            <a:lvl1pPr algn="l">
              <a:lnSpc>
                <a:spcPct val="110000"/>
              </a:lnSpc>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bwMode="white">
          <a:xfrm>
            <a:off x="6657975" y="4338004"/>
            <a:ext cx="4895848" cy="385500"/>
          </a:xfrm>
        </p:spPr>
        <p:txBody>
          <a:bodyPr/>
          <a:lstStyle>
            <a:lvl1pPr marL="0" indent="0" algn="l">
              <a:spcBef>
                <a:spcPts val="0"/>
              </a:spcBef>
              <a:buFont typeface="Avenir Next LT Pro" panose="020B0504020202020204" pitchFamily="34" charset="0"/>
              <a:buChar char="​"/>
              <a:defRPr sz="1800" b="1">
                <a:solidFill>
                  <a:schemeClr val="bg1"/>
                </a:solidFill>
              </a:defRPr>
            </a:lvl1pPr>
            <a:lvl2pPr marL="0" indent="0" algn="l">
              <a:buFont typeface="Avenir Next LT Pro" panose="020B0504020202020204" pitchFamily="34" charset="0"/>
              <a:buNone/>
              <a:defRPr sz="2000" b="1"/>
            </a:lvl2pPr>
            <a:lvl3pPr marL="0" indent="0" algn="l">
              <a:buFont typeface="Avenir Next LT Pro" panose="020B0504020202020204" pitchFamily="34" charset="0"/>
              <a:buChar char="​"/>
              <a:defRPr sz="2000" b="1"/>
            </a:lvl3pPr>
            <a:lvl4pPr marL="0" indent="0" algn="l">
              <a:buFont typeface="Avenir Next LT Pro" panose="020B0504020202020204" pitchFamily="34" charset="0"/>
              <a:buChar char="​"/>
              <a:defRPr sz="2000" b="1"/>
            </a:lvl4pPr>
            <a:lvl5pPr marL="0" indent="0" algn="l">
              <a:buFont typeface="Avenir Next LT Pro" panose="020B0504020202020204" pitchFamily="34" charset="0"/>
              <a:buChar char="​"/>
              <a:defRPr sz="2000" b="1"/>
            </a:lvl5pPr>
            <a:lvl6pPr marL="0" indent="0" algn="l">
              <a:buFont typeface="Avenir Next LT Pro" panose="020B0504020202020204" pitchFamily="34" charset="0"/>
              <a:buChar char="​"/>
              <a:defRPr sz="2000" b="1"/>
            </a:lvl6pPr>
            <a:lvl7pPr marL="0" indent="0" algn="l">
              <a:buFont typeface="Avenir Next LT Pro" panose="020B0504020202020204" pitchFamily="34" charset="0"/>
              <a:buChar char="​"/>
              <a:defRPr sz="2000" b="1"/>
            </a:lvl7pPr>
            <a:lvl8pPr marL="0" indent="0" algn="l">
              <a:buFont typeface="Avenir Next LT Pro" panose="020B0504020202020204" pitchFamily="34" charset="0"/>
              <a:buChar char="​"/>
              <a:defRPr sz="2000" b="1"/>
            </a:lvl8pPr>
            <a:lvl9pPr marL="0" indent="0" algn="l">
              <a:buFont typeface="Avenir Next LT Pro" panose="020B0504020202020204" pitchFamily="34" charset="0"/>
              <a:buChar char="​"/>
              <a:defRPr sz="2000" b="1"/>
            </a:lvl9pPr>
          </a:lstStyle>
          <a:p>
            <a:r>
              <a:rPr lang="en-US" dirty="0"/>
              <a:t>Click to add Presenter name, title</a:t>
            </a:r>
          </a:p>
        </p:txBody>
      </p:sp>
      <p:sp>
        <p:nvSpPr>
          <p:cNvPr id="9" name="Date Placeholder 1">
            <a:extLst>
              <a:ext uri="{FF2B5EF4-FFF2-40B4-BE49-F238E27FC236}">
                <a16:creationId xmlns:a16="http://schemas.microsoft.com/office/drawing/2014/main" id="{47B57197-1764-4039-BC11-697FE580688C}"/>
              </a:ext>
            </a:extLst>
          </p:cNvPr>
          <p:cNvSpPr>
            <a:spLocks noGrp="1"/>
          </p:cNvSpPr>
          <p:nvPr>
            <p:ph type="dt" sz="half" idx="2"/>
          </p:nvPr>
        </p:nvSpPr>
        <p:spPr bwMode="white">
          <a:xfrm>
            <a:off x="6657975" y="4906943"/>
            <a:ext cx="4895847" cy="299470"/>
          </a:xfrm>
          <a:prstGeom prst="rect">
            <a:avLst/>
          </a:prstGeom>
        </p:spPr>
        <p:txBody>
          <a:bodyPr vert="horz" lIns="0" tIns="0" rIns="0" bIns="0" rtlCol="0" anchor="t" anchorCtr="0"/>
          <a:lstStyle>
            <a:lvl1pPr algn="l">
              <a:defRPr sz="1800">
                <a:solidFill>
                  <a:schemeClr val="bg1"/>
                </a:solidFill>
              </a:defRPr>
            </a:lvl1pPr>
          </a:lstStyle>
          <a:p>
            <a:fld id="{1E7C5033-46D0-4DEC-9739-8C392E1AC544}" type="datetime4">
              <a:rPr lang="en-US" smtClean="0"/>
              <a:pPr/>
              <a:t>February 18, 2022</a:t>
            </a:fld>
            <a:endParaRPr lang="en-US" dirty="0"/>
          </a:p>
        </p:txBody>
      </p:sp>
    </p:spTree>
    <p:extLst>
      <p:ext uri="{BB962C8B-B14F-4D97-AF65-F5344CB8AC3E}">
        <p14:creationId xmlns:p14="http://schemas.microsoft.com/office/powerpoint/2010/main" val="3693176298"/>
      </p:ext>
    </p:extLst>
  </p:cSld>
  <p:clrMapOvr>
    <a:masterClrMapping/>
  </p:clrMapOvr>
  <p:extLst>
    <p:ext uri="{DCECCB84-F9BA-43D5-87BE-67443E8EF086}">
      <p15:sldGuideLst xmlns:p15="http://schemas.microsoft.com/office/powerpoint/2012/main">
        <p15:guide id="1" pos="419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Slide">
  <p:cSld name="Sub-Title Slid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954045" y="4269861"/>
            <a:ext cx="1028391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ldNum" idx="12"/>
          </p:nvPr>
        </p:nvSpPr>
        <p:spPr>
          <a:xfrm>
            <a:off x="4724400" y="6384486"/>
            <a:ext cx="27432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200" b="0" i="0" u="none" strike="noStrike" cap="none">
                <a:solidFill>
                  <a:schemeClr val="lt1"/>
                </a:solidFill>
                <a:latin typeface="Calibri"/>
                <a:ea typeface="Calibri"/>
                <a:cs typeface="Calibri"/>
                <a:sym typeface="Calibri"/>
              </a:defRPr>
            </a:lvl1pPr>
            <a:lvl2pPr marL="0" marR="0" lvl="1" indent="0" algn="ctr">
              <a:spcBef>
                <a:spcPts val="0"/>
              </a:spcBef>
              <a:buNone/>
              <a:defRPr sz="1200" b="0" i="0" u="none" strike="noStrike" cap="none">
                <a:solidFill>
                  <a:schemeClr val="lt1"/>
                </a:solidFill>
                <a:latin typeface="Calibri"/>
                <a:ea typeface="Calibri"/>
                <a:cs typeface="Calibri"/>
                <a:sym typeface="Calibri"/>
              </a:defRPr>
            </a:lvl2pPr>
            <a:lvl3pPr marL="0" marR="0" lvl="2" indent="0" algn="ctr">
              <a:spcBef>
                <a:spcPts val="0"/>
              </a:spcBef>
              <a:buNone/>
              <a:defRPr sz="1200" b="0" i="0" u="none" strike="noStrike" cap="none">
                <a:solidFill>
                  <a:schemeClr val="lt1"/>
                </a:solidFill>
                <a:latin typeface="Calibri"/>
                <a:ea typeface="Calibri"/>
                <a:cs typeface="Calibri"/>
                <a:sym typeface="Calibri"/>
              </a:defRPr>
            </a:lvl3pPr>
            <a:lvl4pPr marL="0" marR="0" lvl="3" indent="0" algn="ctr">
              <a:spcBef>
                <a:spcPts val="0"/>
              </a:spcBef>
              <a:buNone/>
              <a:defRPr sz="1200" b="0" i="0" u="none" strike="noStrike" cap="none">
                <a:solidFill>
                  <a:schemeClr val="lt1"/>
                </a:solidFill>
                <a:latin typeface="Calibri"/>
                <a:ea typeface="Calibri"/>
                <a:cs typeface="Calibri"/>
                <a:sym typeface="Calibri"/>
              </a:defRPr>
            </a:lvl4pPr>
            <a:lvl5pPr marL="0" marR="0" lvl="4" indent="0" algn="ctr">
              <a:spcBef>
                <a:spcPts val="0"/>
              </a:spcBef>
              <a:buNone/>
              <a:defRPr sz="1200" b="0" i="0" u="none" strike="noStrike" cap="none">
                <a:solidFill>
                  <a:schemeClr val="lt1"/>
                </a:solidFill>
                <a:latin typeface="Calibri"/>
                <a:ea typeface="Calibri"/>
                <a:cs typeface="Calibri"/>
                <a:sym typeface="Calibri"/>
              </a:defRPr>
            </a:lvl5pPr>
            <a:lvl6pPr marL="0" marR="0" lvl="5" indent="0" algn="ctr">
              <a:spcBef>
                <a:spcPts val="0"/>
              </a:spcBef>
              <a:buNone/>
              <a:defRPr sz="1200" b="0" i="0" u="none" strike="noStrike" cap="none">
                <a:solidFill>
                  <a:schemeClr val="lt1"/>
                </a:solidFill>
                <a:latin typeface="Calibri"/>
                <a:ea typeface="Calibri"/>
                <a:cs typeface="Calibri"/>
                <a:sym typeface="Calibri"/>
              </a:defRPr>
            </a:lvl6pPr>
            <a:lvl7pPr marL="0" marR="0" lvl="6" indent="0" algn="ctr">
              <a:spcBef>
                <a:spcPts val="0"/>
              </a:spcBef>
              <a:buNone/>
              <a:defRPr sz="1200" b="0" i="0" u="none" strike="noStrike" cap="none">
                <a:solidFill>
                  <a:schemeClr val="lt1"/>
                </a:solidFill>
                <a:latin typeface="Calibri"/>
                <a:ea typeface="Calibri"/>
                <a:cs typeface="Calibri"/>
                <a:sym typeface="Calibri"/>
              </a:defRPr>
            </a:lvl7pPr>
            <a:lvl8pPr marL="0" marR="0" lvl="7" indent="0" algn="ctr">
              <a:spcBef>
                <a:spcPts val="0"/>
              </a:spcBef>
              <a:buNone/>
              <a:defRPr sz="1200" b="0" i="0" u="none" strike="noStrike" cap="none">
                <a:solidFill>
                  <a:schemeClr val="lt1"/>
                </a:solidFill>
                <a:latin typeface="Calibri"/>
                <a:ea typeface="Calibri"/>
                <a:cs typeface="Calibri"/>
                <a:sym typeface="Calibri"/>
              </a:defRPr>
            </a:lvl8pPr>
            <a:lvl9pPr marL="0" marR="0" lvl="8" indent="0" algn="ctr">
              <a:spcBef>
                <a:spcPts val="0"/>
              </a:spcBef>
              <a:buNone/>
              <a:defRPr sz="12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0" name="Google Shape;20;p3"/>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One Column Content Slide">
  <p:cSld name="Title and One Column Content Slide">
    <p:spTree>
      <p:nvGrpSpPr>
        <p:cNvPr id="1" name="Shape 21"/>
        <p:cNvGrpSpPr/>
        <p:nvPr/>
      </p:nvGrpSpPr>
      <p:grpSpPr>
        <a:xfrm>
          <a:off x="0" y="0"/>
          <a:ext cx="0" cy="0"/>
          <a:chOff x="0" y="0"/>
          <a:chExt cx="0" cy="0"/>
        </a:xfrm>
      </p:grpSpPr>
      <p:sp>
        <p:nvSpPr>
          <p:cNvPr id="22" name="Google Shape;22;p4"/>
          <p:cNvSpPr txBox="1">
            <a:spLocks noGrp="1"/>
          </p:cNvSpPr>
          <p:nvPr>
            <p:ph type="ftr" idx="11"/>
          </p:nvPr>
        </p:nvSpPr>
        <p:spPr>
          <a:xfrm>
            <a:off x="838199" y="6419655"/>
            <a:ext cx="7772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
          <p:cNvSpPr txBox="1">
            <a:spLocks noGrp="1"/>
          </p:cNvSpPr>
          <p:nvPr>
            <p:ph type="sldNum" idx="12"/>
          </p:nvPr>
        </p:nvSpPr>
        <p:spPr>
          <a:xfrm>
            <a:off x="8857736" y="64196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4"/>
          <p:cNvSpPr txBox="1">
            <a:spLocks noGrp="1"/>
          </p:cNvSpPr>
          <p:nvPr>
            <p:ph type="title"/>
          </p:nvPr>
        </p:nvSpPr>
        <p:spPr>
          <a:xfrm>
            <a:off x="838200" y="681037"/>
            <a:ext cx="7772400" cy="12767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5CB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8200" y="2074985"/>
            <a:ext cx="7772400" cy="410197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tatement Slide">
  <p:cSld name="Statement Slide">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198" y="2766218"/>
            <a:ext cx="10762737"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5CB9"/>
              </a:buClr>
              <a:buSzPts val="4400"/>
              <a:buFont typeface="Calibri"/>
              <a:buNone/>
              <a:defRPr>
                <a:solidFill>
                  <a:srgbClr val="005C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txBox="1">
            <a:spLocks noGrp="1"/>
          </p:cNvSpPr>
          <p:nvPr>
            <p:ph type="ftr" idx="11"/>
          </p:nvPr>
        </p:nvSpPr>
        <p:spPr>
          <a:xfrm>
            <a:off x="838199" y="6407932"/>
            <a:ext cx="7772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
          <p:cNvSpPr txBox="1">
            <a:spLocks noGrp="1"/>
          </p:cNvSpPr>
          <p:nvPr>
            <p:ph type="sldNum" idx="12"/>
          </p:nvPr>
        </p:nvSpPr>
        <p:spPr>
          <a:xfrm>
            <a:off x="8857736" y="640793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7F7F7F"/>
                </a:solidFill>
                <a:latin typeface="Calibri"/>
                <a:ea typeface="Calibri"/>
                <a:cs typeface="Calibri"/>
                <a:sym typeface="Calibri"/>
              </a:defRPr>
            </a:lvl1pPr>
            <a:lvl2pPr marL="0" lvl="1" indent="0" algn="r">
              <a:spcBef>
                <a:spcPts val="0"/>
              </a:spcBef>
              <a:buNone/>
              <a:defRPr sz="1200" b="0" i="0" u="none" strike="noStrike" cap="none">
                <a:solidFill>
                  <a:srgbClr val="7F7F7F"/>
                </a:solidFill>
                <a:latin typeface="Calibri"/>
                <a:ea typeface="Calibri"/>
                <a:cs typeface="Calibri"/>
                <a:sym typeface="Calibri"/>
              </a:defRPr>
            </a:lvl2pPr>
            <a:lvl3pPr marL="0" lvl="2" indent="0" algn="r">
              <a:spcBef>
                <a:spcPts val="0"/>
              </a:spcBef>
              <a:buNone/>
              <a:defRPr sz="1200" b="0" i="0" u="none" strike="noStrike" cap="none">
                <a:solidFill>
                  <a:srgbClr val="7F7F7F"/>
                </a:solidFill>
                <a:latin typeface="Calibri"/>
                <a:ea typeface="Calibri"/>
                <a:cs typeface="Calibri"/>
                <a:sym typeface="Calibri"/>
              </a:defRPr>
            </a:lvl3pPr>
            <a:lvl4pPr marL="0" lvl="3" indent="0" algn="r">
              <a:spcBef>
                <a:spcPts val="0"/>
              </a:spcBef>
              <a:buNone/>
              <a:defRPr sz="1200" b="0" i="0" u="none" strike="noStrike" cap="none">
                <a:solidFill>
                  <a:srgbClr val="7F7F7F"/>
                </a:solidFill>
                <a:latin typeface="Calibri"/>
                <a:ea typeface="Calibri"/>
                <a:cs typeface="Calibri"/>
                <a:sym typeface="Calibri"/>
              </a:defRPr>
            </a:lvl4pPr>
            <a:lvl5pPr marL="0" lvl="4" indent="0" algn="r">
              <a:spcBef>
                <a:spcPts val="0"/>
              </a:spcBef>
              <a:buNone/>
              <a:defRPr sz="1200" b="0" i="0" u="none" strike="noStrike" cap="none">
                <a:solidFill>
                  <a:srgbClr val="7F7F7F"/>
                </a:solidFill>
                <a:latin typeface="Calibri"/>
                <a:ea typeface="Calibri"/>
                <a:cs typeface="Calibri"/>
                <a:sym typeface="Calibri"/>
              </a:defRPr>
            </a:lvl5pPr>
            <a:lvl6pPr marL="0" lvl="5" indent="0" algn="r">
              <a:spcBef>
                <a:spcPts val="0"/>
              </a:spcBef>
              <a:buNone/>
              <a:defRPr sz="1200" b="0" i="0" u="none" strike="noStrike" cap="none">
                <a:solidFill>
                  <a:srgbClr val="7F7F7F"/>
                </a:solidFill>
                <a:latin typeface="Calibri"/>
                <a:ea typeface="Calibri"/>
                <a:cs typeface="Calibri"/>
                <a:sym typeface="Calibri"/>
              </a:defRPr>
            </a:lvl6pPr>
            <a:lvl7pPr marL="0" lvl="6" indent="0" algn="r">
              <a:spcBef>
                <a:spcPts val="0"/>
              </a:spcBef>
              <a:buNone/>
              <a:defRPr sz="1200" b="0" i="0" u="none" strike="noStrike" cap="none">
                <a:solidFill>
                  <a:srgbClr val="7F7F7F"/>
                </a:solidFill>
                <a:latin typeface="Calibri"/>
                <a:ea typeface="Calibri"/>
                <a:cs typeface="Calibri"/>
                <a:sym typeface="Calibri"/>
              </a:defRPr>
            </a:lvl7pPr>
            <a:lvl8pPr marL="0" lvl="7" indent="0" algn="r">
              <a:spcBef>
                <a:spcPts val="0"/>
              </a:spcBef>
              <a:buNone/>
              <a:defRPr sz="1200" b="0" i="0" u="none" strike="noStrike" cap="none">
                <a:solidFill>
                  <a:srgbClr val="7F7F7F"/>
                </a:solidFill>
                <a:latin typeface="Calibri"/>
                <a:ea typeface="Calibri"/>
                <a:cs typeface="Calibri"/>
                <a:sym typeface="Calibri"/>
              </a:defRPr>
            </a:lvl8pPr>
            <a:lvl9pPr marL="0" lvl="8" indent="0" algn="r">
              <a:spcBef>
                <a:spcPts val="0"/>
              </a:spcBef>
              <a:buNone/>
              <a:defRPr sz="12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 Content Slide" type="twoObj">
  <p:cSld name="TWO_OBJECTS">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38200" y="365125"/>
            <a:ext cx="10762736"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5CB9"/>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838200" y="1825625"/>
            <a:ext cx="5428736" cy="42656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body" idx="2"/>
          </p:nvPr>
        </p:nvSpPr>
        <p:spPr>
          <a:xfrm>
            <a:off x="6172200" y="1825625"/>
            <a:ext cx="5428736" cy="42656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ftr" idx="11"/>
          </p:nvPr>
        </p:nvSpPr>
        <p:spPr>
          <a:xfrm>
            <a:off x="838199" y="6407932"/>
            <a:ext cx="7772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857736" y="640793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 Content Slide 1">
  <p:cSld name="TWO_OBJECTS_1">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8200" y="365125"/>
            <a:ext cx="107628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rgbClr val="005CB9"/>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8200" y="1825625"/>
            <a:ext cx="5428800" cy="4265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 name="Google Shape;39;p7"/>
          <p:cNvSpPr txBox="1">
            <a:spLocks noGrp="1"/>
          </p:cNvSpPr>
          <p:nvPr>
            <p:ph type="body" idx="2"/>
          </p:nvPr>
        </p:nvSpPr>
        <p:spPr>
          <a:xfrm>
            <a:off x="6172200" y="1825625"/>
            <a:ext cx="5428800" cy="4265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ftr" idx="11"/>
          </p:nvPr>
        </p:nvSpPr>
        <p:spPr>
          <a:xfrm>
            <a:off x="838199" y="6407932"/>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20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7"/>
          <p:cNvSpPr txBox="1">
            <a:spLocks noGrp="1"/>
          </p:cNvSpPr>
          <p:nvPr>
            <p:ph type="sldNum" idx="12"/>
          </p:nvPr>
        </p:nvSpPr>
        <p:spPr>
          <a:xfrm>
            <a:off x="8857736" y="6407932"/>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lt1"/>
                </a:solidFill>
                <a:latin typeface="Calibri"/>
                <a:ea typeface="Calibri"/>
                <a:cs typeface="Calibri"/>
                <a:sym typeface="Calibri"/>
              </a:defRPr>
            </a:lvl1pPr>
            <a:lvl2pPr marL="0" lvl="1" indent="0" algn="r" rtl="0">
              <a:spcBef>
                <a:spcPts val="0"/>
              </a:spcBef>
              <a:buNone/>
              <a:defRPr sz="1200" b="0" i="0" u="none" strike="noStrike" cap="none">
                <a:solidFill>
                  <a:schemeClr val="lt1"/>
                </a:solidFill>
                <a:latin typeface="Calibri"/>
                <a:ea typeface="Calibri"/>
                <a:cs typeface="Calibri"/>
                <a:sym typeface="Calibri"/>
              </a:defRPr>
            </a:lvl2pPr>
            <a:lvl3pPr marL="0" lvl="2" indent="0" algn="r" rtl="0">
              <a:spcBef>
                <a:spcPts val="0"/>
              </a:spcBef>
              <a:buNone/>
              <a:defRPr sz="1200" b="0" i="0" u="none" strike="noStrike" cap="none">
                <a:solidFill>
                  <a:schemeClr val="lt1"/>
                </a:solidFill>
                <a:latin typeface="Calibri"/>
                <a:ea typeface="Calibri"/>
                <a:cs typeface="Calibri"/>
                <a:sym typeface="Calibri"/>
              </a:defRPr>
            </a:lvl3pPr>
            <a:lvl4pPr marL="0" lvl="3" indent="0" algn="r" rtl="0">
              <a:spcBef>
                <a:spcPts val="0"/>
              </a:spcBef>
              <a:buNone/>
              <a:defRPr sz="1200" b="0" i="0" u="none" strike="noStrike" cap="none">
                <a:solidFill>
                  <a:schemeClr val="lt1"/>
                </a:solidFill>
                <a:latin typeface="Calibri"/>
                <a:ea typeface="Calibri"/>
                <a:cs typeface="Calibri"/>
                <a:sym typeface="Calibri"/>
              </a:defRPr>
            </a:lvl4pPr>
            <a:lvl5pPr marL="0" lvl="4" indent="0" algn="r" rtl="0">
              <a:spcBef>
                <a:spcPts val="0"/>
              </a:spcBef>
              <a:buNone/>
              <a:defRPr sz="1200" b="0" i="0" u="none" strike="noStrike" cap="none">
                <a:solidFill>
                  <a:schemeClr val="lt1"/>
                </a:solidFill>
                <a:latin typeface="Calibri"/>
                <a:ea typeface="Calibri"/>
                <a:cs typeface="Calibri"/>
                <a:sym typeface="Calibri"/>
              </a:defRPr>
            </a:lvl5pPr>
            <a:lvl6pPr marL="0" lvl="5" indent="0" algn="r" rtl="0">
              <a:spcBef>
                <a:spcPts val="0"/>
              </a:spcBef>
              <a:buNone/>
              <a:defRPr sz="1200" b="0" i="0" u="none" strike="noStrike" cap="none">
                <a:solidFill>
                  <a:schemeClr val="lt1"/>
                </a:solidFill>
                <a:latin typeface="Calibri"/>
                <a:ea typeface="Calibri"/>
                <a:cs typeface="Calibri"/>
                <a:sym typeface="Calibri"/>
              </a:defRPr>
            </a:lvl6pPr>
            <a:lvl7pPr marL="0" lvl="6" indent="0" algn="r" rtl="0">
              <a:spcBef>
                <a:spcPts val="0"/>
              </a:spcBef>
              <a:buNone/>
              <a:defRPr sz="1200" b="0" i="0" u="none" strike="noStrike" cap="none">
                <a:solidFill>
                  <a:schemeClr val="lt1"/>
                </a:solidFill>
                <a:latin typeface="Calibri"/>
                <a:ea typeface="Calibri"/>
                <a:cs typeface="Calibri"/>
                <a:sym typeface="Calibri"/>
              </a:defRPr>
            </a:lvl7pPr>
            <a:lvl8pPr marL="0" lvl="7" indent="0" algn="r" rtl="0">
              <a:spcBef>
                <a:spcPts val="0"/>
              </a:spcBef>
              <a:buNone/>
              <a:defRPr sz="1200" b="0" i="0" u="none" strike="noStrike" cap="none">
                <a:solidFill>
                  <a:schemeClr val="lt1"/>
                </a:solidFill>
                <a:latin typeface="Calibri"/>
                <a:ea typeface="Calibri"/>
                <a:cs typeface="Calibri"/>
                <a:sym typeface="Calibri"/>
              </a:defRPr>
            </a:lvl8pPr>
            <a:lvl9pPr marL="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Title and One Column Content Slide">
  <p:cSld name="Photo, Title and One Column Content Slide">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492024" y="365125"/>
            <a:ext cx="53340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5CB9"/>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6492024" y="1825625"/>
            <a:ext cx="5334000" cy="42656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
          <p:cNvSpPr txBox="1">
            <a:spLocks noGrp="1"/>
          </p:cNvSpPr>
          <p:nvPr>
            <p:ph type="sldNum" idx="12"/>
          </p:nvPr>
        </p:nvSpPr>
        <p:spPr>
          <a:xfrm>
            <a:off x="9082824" y="639620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8"/>
          <p:cNvSpPr>
            <a:spLocks noGrp="1"/>
          </p:cNvSpPr>
          <p:nvPr>
            <p:ph type="pic" idx="2"/>
          </p:nvPr>
        </p:nvSpPr>
        <p:spPr>
          <a:xfrm>
            <a:off x="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9"/>
          <p:cNvSpPr txBox="1">
            <a:spLocks noGrp="1"/>
          </p:cNvSpPr>
          <p:nvPr>
            <p:ph type="ftr" idx="11"/>
          </p:nvPr>
        </p:nvSpPr>
        <p:spPr>
          <a:xfrm>
            <a:off x="838199" y="6407932"/>
            <a:ext cx="77723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
          <p:cNvSpPr txBox="1">
            <a:spLocks noGrp="1"/>
          </p:cNvSpPr>
          <p:nvPr>
            <p:ph type="sldNum" idx="12"/>
          </p:nvPr>
        </p:nvSpPr>
        <p:spPr>
          <a:xfrm>
            <a:off x="8857736" y="640793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Standard">
  <p:cSld name="Title - Standard">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199" y="1046147"/>
            <a:ext cx="11283695" cy="43227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5CB9"/>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457199" y="1558012"/>
            <a:ext cx="11283695" cy="4322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1600"/>
              <a:buFont typeface="Arial"/>
              <a:buNone/>
              <a:defRPr sz="1600">
                <a:solidFill>
                  <a:schemeClr val="accent5"/>
                </a:solidFill>
              </a:defRPr>
            </a:lvl1pPr>
            <a:lvl2pPr marL="914400" lvl="1" indent="-330200" algn="l">
              <a:lnSpc>
                <a:spcPct val="90000"/>
              </a:lnSpc>
              <a:spcBef>
                <a:spcPts val="500"/>
              </a:spcBef>
              <a:spcAft>
                <a:spcPts val="0"/>
              </a:spcAft>
              <a:buClr>
                <a:schemeClr val="accent5"/>
              </a:buClr>
              <a:buSzPts val="1600"/>
              <a:buChar char="•"/>
              <a:defRPr sz="1600">
                <a:solidFill>
                  <a:schemeClr val="accent5"/>
                </a:solidFill>
              </a:defRPr>
            </a:lvl2pPr>
            <a:lvl3pPr marL="1371600" lvl="2" indent="-330200" algn="l">
              <a:lnSpc>
                <a:spcPct val="90000"/>
              </a:lnSpc>
              <a:spcBef>
                <a:spcPts val="500"/>
              </a:spcBef>
              <a:spcAft>
                <a:spcPts val="0"/>
              </a:spcAft>
              <a:buClr>
                <a:schemeClr val="accent5"/>
              </a:buClr>
              <a:buSzPts val="1600"/>
              <a:buChar char="•"/>
              <a:defRPr sz="1600">
                <a:solidFill>
                  <a:schemeClr val="accent5"/>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0"/>
          <p:cNvSpPr/>
          <p:nvPr/>
        </p:nvSpPr>
        <p:spPr>
          <a:xfrm>
            <a:off x="457200" y="864464"/>
            <a:ext cx="11283696" cy="45719"/>
          </a:xfrm>
          <a:custGeom>
            <a:avLst/>
            <a:gdLst/>
            <a:ahLst/>
            <a:cxnLst/>
            <a:rect l="l" t="t" r="r" b="b"/>
            <a:pathLst>
              <a:path w="8569325" h="120000" extrusionOk="0">
                <a:moveTo>
                  <a:pt x="0" y="0"/>
                </a:moveTo>
                <a:lnTo>
                  <a:pt x="8568994" y="0"/>
                </a:lnTo>
              </a:path>
            </a:pathLst>
          </a:custGeom>
          <a:noFill/>
          <a:ln w="9525" cap="flat" cmpd="sng">
            <a:solidFill>
              <a:srgbClr val="92949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ull Content" type="obj">
  <p:cSld name="OBJECT">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442913" y="432001"/>
            <a:ext cx="11306100" cy="418500"/>
          </a:xfrm>
          <a:prstGeom prst="rect">
            <a:avLst/>
          </a:prstGeom>
          <a:noFill/>
          <a:ln>
            <a:noFill/>
          </a:ln>
        </p:spPr>
        <p:txBody>
          <a:bodyPr spcFirstLastPara="1" wrap="square" lIns="0" tIns="0" rIns="0" bIns="0" anchor="t" anchorCtr="0">
            <a:normAutofit/>
          </a:bodyPr>
          <a:lstStyle>
            <a:lvl1pPr lvl="0" algn="l" rtl="0">
              <a:lnSpc>
                <a:spcPct val="85000"/>
              </a:lnSpc>
              <a:spcBef>
                <a:spcPts val="0"/>
              </a:spcBef>
              <a:spcAft>
                <a:spcPts val="0"/>
              </a:spcAft>
              <a:buClr>
                <a:schemeClr val="dk1"/>
              </a:buClr>
              <a:buSzPts val="3200"/>
              <a:buFont typeface="Georgia"/>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57" name="Google Shape;57;p11"/>
          <p:cNvSpPr txBox="1">
            <a:spLocks noGrp="1"/>
          </p:cNvSpPr>
          <p:nvPr>
            <p:ph type="body" idx="1"/>
          </p:nvPr>
        </p:nvSpPr>
        <p:spPr>
          <a:xfrm>
            <a:off x="442913" y="1739828"/>
            <a:ext cx="11306100" cy="22365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chemeClr val="dk1"/>
              </a:buClr>
              <a:buSzPts val="1900"/>
              <a:buNone/>
              <a:defRPr sz="1900" b="1">
                <a:solidFill>
                  <a:schemeClr val="dk1"/>
                </a:solidFill>
              </a:defRPr>
            </a:lvl1pPr>
            <a:lvl2pPr marL="914400" lvl="1" indent="-228600" algn="l" rtl="0">
              <a:lnSpc>
                <a:spcPct val="100000"/>
              </a:lnSpc>
              <a:spcBef>
                <a:spcPts val="800"/>
              </a:spcBef>
              <a:spcAft>
                <a:spcPts val="0"/>
              </a:spcAft>
              <a:buClr>
                <a:schemeClr val="dk1"/>
              </a:buClr>
              <a:buSzPts val="1900"/>
              <a:buNone/>
              <a:defRPr sz="1900" b="0"/>
            </a:lvl2pPr>
            <a:lvl3pPr marL="1371600" lvl="2" indent="-349250" algn="l" rtl="0">
              <a:lnSpc>
                <a:spcPct val="100000"/>
              </a:lnSpc>
              <a:spcBef>
                <a:spcPts val="800"/>
              </a:spcBef>
              <a:spcAft>
                <a:spcPts val="0"/>
              </a:spcAft>
              <a:buClr>
                <a:schemeClr val="dk1"/>
              </a:buClr>
              <a:buSzPts val="1900"/>
              <a:buChar char="•"/>
              <a:defRPr sz="1900" b="0"/>
            </a:lvl3pPr>
            <a:lvl4pPr marL="1828800" lvl="3" indent="-349250" algn="l" rtl="0">
              <a:lnSpc>
                <a:spcPct val="100000"/>
              </a:lnSpc>
              <a:spcBef>
                <a:spcPts val="800"/>
              </a:spcBef>
              <a:spcAft>
                <a:spcPts val="0"/>
              </a:spcAft>
              <a:buClr>
                <a:schemeClr val="dk1"/>
              </a:buClr>
              <a:buSzPts val="1900"/>
              <a:buFont typeface="Georgia"/>
              <a:buChar char="-"/>
              <a:defRPr sz="1900" b="0"/>
            </a:lvl4pPr>
            <a:lvl5pPr marL="2286000" lvl="4" indent="-349250" algn="l" rtl="0">
              <a:lnSpc>
                <a:spcPct val="100000"/>
              </a:lnSpc>
              <a:spcBef>
                <a:spcPts val="800"/>
              </a:spcBef>
              <a:spcAft>
                <a:spcPts val="0"/>
              </a:spcAft>
              <a:buClr>
                <a:schemeClr val="dk1"/>
              </a:buClr>
              <a:buSzPts val="1900"/>
              <a:buFont typeface="Arial"/>
              <a:buChar char="◦"/>
              <a:defRPr sz="1900" b="0"/>
            </a:lvl5pPr>
            <a:lvl6pPr marL="2743200" lvl="5" indent="-349250" algn="l" rtl="0">
              <a:lnSpc>
                <a:spcPct val="100000"/>
              </a:lnSpc>
              <a:spcBef>
                <a:spcPts val="800"/>
              </a:spcBef>
              <a:spcAft>
                <a:spcPts val="0"/>
              </a:spcAft>
              <a:buClr>
                <a:schemeClr val="dk1"/>
              </a:buClr>
              <a:buSzPts val="1900"/>
              <a:buFont typeface="Arial"/>
              <a:buChar char="›"/>
              <a:defRPr sz="1900" b="0"/>
            </a:lvl6pPr>
            <a:lvl7pPr marL="3200400" lvl="6" indent="-349250" algn="l" rtl="0">
              <a:lnSpc>
                <a:spcPct val="100000"/>
              </a:lnSpc>
              <a:spcBef>
                <a:spcPts val="800"/>
              </a:spcBef>
              <a:spcAft>
                <a:spcPts val="0"/>
              </a:spcAft>
              <a:buClr>
                <a:schemeClr val="dk1"/>
              </a:buClr>
              <a:buSzPts val="1900"/>
              <a:buChar char="•"/>
              <a:defRPr sz="1900" b="0"/>
            </a:lvl7pPr>
            <a:lvl8pPr marL="3657600" lvl="7" indent="-349250" algn="l" rtl="0">
              <a:lnSpc>
                <a:spcPct val="100000"/>
              </a:lnSpc>
              <a:spcBef>
                <a:spcPts val="800"/>
              </a:spcBef>
              <a:spcAft>
                <a:spcPts val="0"/>
              </a:spcAft>
              <a:buClr>
                <a:schemeClr val="dk1"/>
              </a:buClr>
              <a:buSzPts val="1900"/>
              <a:buChar char="–"/>
              <a:defRPr sz="1900" b="0"/>
            </a:lvl8pPr>
            <a:lvl9pPr marL="4114800" lvl="8" indent="-349250" algn="l" rtl="0">
              <a:lnSpc>
                <a:spcPct val="100000"/>
              </a:lnSpc>
              <a:spcBef>
                <a:spcPts val="800"/>
              </a:spcBef>
              <a:spcAft>
                <a:spcPts val="800"/>
              </a:spcAft>
              <a:buClr>
                <a:schemeClr val="dk1"/>
              </a:buClr>
              <a:buSzPts val="1900"/>
              <a:buChar char="•"/>
              <a:defRPr sz="1900" b="0"/>
            </a:lvl9pPr>
          </a:lstStyle>
          <a:p>
            <a:endParaRPr/>
          </a:p>
        </p:txBody>
      </p:sp>
      <p:sp>
        <p:nvSpPr>
          <p:cNvPr id="58" name="Google Shape;58;p11"/>
          <p:cNvSpPr txBox="1">
            <a:spLocks noGrp="1"/>
          </p:cNvSpPr>
          <p:nvPr>
            <p:ph type="sldNum" idx="12"/>
          </p:nvPr>
        </p:nvSpPr>
        <p:spPr>
          <a:xfrm>
            <a:off x="9984296" y="6492240"/>
            <a:ext cx="1764900" cy="137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42913" y="432001"/>
            <a:ext cx="11306100" cy="1387200"/>
          </a:xfrm>
          <a:prstGeom prst="rect">
            <a:avLst/>
          </a:prstGeom>
          <a:noFill/>
          <a:ln>
            <a:noFill/>
          </a:ln>
        </p:spPr>
        <p:txBody>
          <a:bodyPr spcFirstLastPara="1" wrap="square" lIns="0" tIns="0" rIns="0" bIns="0" anchor="t" anchorCtr="0">
            <a:normAutofit/>
          </a:bodyPr>
          <a:lstStyle>
            <a:lvl1pPr lvl="0" algn="l" rtl="0">
              <a:lnSpc>
                <a:spcPct val="85000"/>
              </a:lnSpc>
              <a:spcBef>
                <a:spcPts val="0"/>
              </a:spcBef>
              <a:spcAft>
                <a:spcPts val="0"/>
              </a:spcAft>
              <a:buClr>
                <a:schemeClr val="dk1"/>
              </a:buClr>
              <a:buSzPts val="3200"/>
              <a:buFont typeface="Georgia"/>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61" name="Google Shape;61;p12"/>
          <p:cNvSpPr txBox="1">
            <a:spLocks noGrp="1"/>
          </p:cNvSpPr>
          <p:nvPr>
            <p:ph type="sldNum" idx="12"/>
          </p:nvPr>
        </p:nvSpPr>
        <p:spPr>
          <a:xfrm>
            <a:off x="9984296" y="6492240"/>
            <a:ext cx="1764900" cy="137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12"/>
          <p:cNvSpPr txBox="1">
            <a:spLocks noGrp="1"/>
          </p:cNvSpPr>
          <p:nvPr>
            <p:ph type="dt" idx="10"/>
          </p:nvPr>
        </p:nvSpPr>
        <p:spPr>
          <a:xfrm>
            <a:off x="9984296" y="6355080"/>
            <a:ext cx="1764900" cy="1371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Google Shape;63;p12"/>
          <p:cNvSpPr txBox="1">
            <a:spLocks noGrp="1"/>
          </p:cNvSpPr>
          <p:nvPr>
            <p:ph type="ftr" idx="11"/>
          </p:nvPr>
        </p:nvSpPr>
        <p:spPr>
          <a:xfrm>
            <a:off x="442912" y="6355080"/>
            <a:ext cx="5473500" cy="1371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B + watermark ">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893ABF29-A8C1-46A8-B164-55FE6DB820E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sp>
        <p:nvSpPr>
          <p:cNvPr id="15" name="Background blue">
            <a:extLst>
              <a:ext uri="{FF2B5EF4-FFF2-40B4-BE49-F238E27FC236}">
                <a16:creationId xmlns:a16="http://schemas.microsoft.com/office/drawing/2014/main" id="{9FA2F11A-9B65-4830-8F61-5ABBE36D3CE6}"/>
              </a:ext>
            </a:extLst>
          </p:cNvPr>
          <p:cNvSpPr/>
          <p:nvPr userDrawn="1"/>
        </p:nvSpPr>
        <p:spPr>
          <a:xfrm>
            <a:off x="6096000" y="0"/>
            <a:ext cx="60960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pic>
        <p:nvPicPr>
          <p:cNvPr id="16" name="Picture 15">
            <a:extLst>
              <a:ext uri="{FF2B5EF4-FFF2-40B4-BE49-F238E27FC236}">
                <a16:creationId xmlns:a16="http://schemas.microsoft.com/office/drawing/2014/main" id="{EFC10D2A-9307-BD4A-8163-924C493DD617}"/>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4432" t="775" r="39387" b="23395"/>
          <a:stretch/>
        </p:blipFill>
        <p:spPr>
          <a:xfrm>
            <a:off x="6094799" y="1"/>
            <a:ext cx="6097201" cy="6858000"/>
          </a:xfrm>
          <a:prstGeom prst="rect">
            <a:avLst/>
          </a:prstGeom>
        </p:spPr>
      </p:pic>
      <p:pic>
        <p:nvPicPr>
          <p:cNvPr id="13" name="Logo">
            <a:extLst>
              <a:ext uri="{FF2B5EF4-FFF2-40B4-BE49-F238E27FC236}">
                <a16:creationId xmlns:a16="http://schemas.microsoft.com/office/drawing/2014/main" id="{9F97E2E3-73F5-42D8-8D28-86EA9DF44D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57975" y="6078817"/>
            <a:ext cx="3033609" cy="362287"/>
          </a:xfrm>
          <a:prstGeom prst="rect">
            <a:avLst/>
          </a:prstGeom>
        </p:spPr>
      </p:pic>
      <p:sp>
        <p:nvSpPr>
          <p:cNvPr id="8" name="Picture Placeholder 7">
            <a:extLst>
              <a:ext uri="{FF2B5EF4-FFF2-40B4-BE49-F238E27FC236}">
                <a16:creationId xmlns:a16="http://schemas.microsoft.com/office/drawing/2014/main" id="{E77455F5-F0CD-47F9-BCF4-B16B52E69B0C}"/>
              </a:ext>
            </a:extLst>
          </p:cNvPr>
          <p:cNvSpPr>
            <a:spLocks noGrp="1"/>
          </p:cNvSpPr>
          <p:nvPr>
            <p:ph type="pic" sz="quarter" idx="13" hasCustomPrompt="1"/>
          </p:nvPr>
        </p:nvSpPr>
        <p:spPr>
          <a:xfrm>
            <a:off x="0" y="-1"/>
            <a:ext cx="6096000" cy="6861600"/>
          </a:xfrm>
        </p:spPr>
        <p:txBody>
          <a:bodyPr lIns="72000" tIns="72000" rIns="72000"/>
          <a:lstStyle>
            <a:lvl1pPr marL="0" indent="0" algn="l">
              <a:buNone/>
              <a:defRPr sz="1600"/>
            </a:lvl1pPr>
          </a:lstStyle>
          <a:p>
            <a:r>
              <a:rPr lang="en-US" dirty="0"/>
              <a:t>Click on frame and insert picture from Templafy or use icon to insert from device.</a:t>
            </a:r>
          </a:p>
        </p:txBody>
      </p:sp>
      <p:sp>
        <p:nvSpPr>
          <p:cNvPr id="2" name="Title 1"/>
          <p:cNvSpPr>
            <a:spLocks noGrp="1"/>
          </p:cNvSpPr>
          <p:nvPr>
            <p:ph type="ctrTitle" hasCustomPrompt="1"/>
          </p:nvPr>
        </p:nvSpPr>
        <p:spPr bwMode="white">
          <a:xfrm>
            <a:off x="6657975" y="1112838"/>
            <a:ext cx="4895848" cy="2808699"/>
          </a:xfrm>
        </p:spPr>
        <p:txBody>
          <a:bodyPr anchor="b"/>
          <a:lstStyle>
            <a:lvl1pPr algn="l">
              <a:lnSpc>
                <a:spcPct val="110000"/>
              </a:lnSpc>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bwMode="white">
          <a:xfrm>
            <a:off x="6657975" y="4338004"/>
            <a:ext cx="4895848" cy="385500"/>
          </a:xfrm>
        </p:spPr>
        <p:txBody>
          <a:bodyPr/>
          <a:lstStyle>
            <a:lvl1pPr marL="0" indent="0" algn="l">
              <a:spcBef>
                <a:spcPts val="0"/>
              </a:spcBef>
              <a:buFont typeface="Avenir Next LT Pro" panose="020B0504020202020204" pitchFamily="34" charset="0"/>
              <a:buChar char="​"/>
              <a:defRPr sz="1800" b="1">
                <a:solidFill>
                  <a:schemeClr val="bg1"/>
                </a:solidFill>
              </a:defRPr>
            </a:lvl1pPr>
            <a:lvl2pPr marL="0" indent="0" algn="l">
              <a:buFont typeface="Avenir Next LT Pro" panose="020B0504020202020204" pitchFamily="34" charset="0"/>
              <a:buNone/>
              <a:defRPr sz="2000" b="1"/>
            </a:lvl2pPr>
            <a:lvl3pPr marL="0" indent="0" algn="l">
              <a:buFont typeface="Avenir Next LT Pro" panose="020B0504020202020204" pitchFamily="34" charset="0"/>
              <a:buChar char="​"/>
              <a:defRPr sz="2000" b="1"/>
            </a:lvl3pPr>
            <a:lvl4pPr marL="0" indent="0" algn="l">
              <a:buFont typeface="Avenir Next LT Pro" panose="020B0504020202020204" pitchFamily="34" charset="0"/>
              <a:buChar char="​"/>
              <a:defRPr sz="2000" b="1"/>
            </a:lvl4pPr>
            <a:lvl5pPr marL="0" indent="0" algn="l">
              <a:buFont typeface="Avenir Next LT Pro" panose="020B0504020202020204" pitchFamily="34" charset="0"/>
              <a:buChar char="​"/>
              <a:defRPr sz="2000" b="1"/>
            </a:lvl5pPr>
            <a:lvl6pPr marL="0" indent="0" algn="l">
              <a:buFont typeface="Avenir Next LT Pro" panose="020B0504020202020204" pitchFamily="34" charset="0"/>
              <a:buChar char="​"/>
              <a:defRPr sz="2000" b="1"/>
            </a:lvl6pPr>
            <a:lvl7pPr marL="0" indent="0" algn="l">
              <a:buFont typeface="Avenir Next LT Pro" panose="020B0504020202020204" pitchFamily="34" charset="0"/>
              <a:buChar char="​"/>
              <a:defRPr sz="2000" b="1"/>
            </a:lvl7pPr>
            <a:lvl8pPr marL="0" indent="0" algn="l">
              <a:buFont typeface="Avenir Next LT Pro" panose="020B0504020202020204" pitchFamily="34" charset="0"/>
              <a:buChar char="​"/>
              <a:defRPr sz="2000" b="1"/>
            </a:lvl8pPr>
            <a:lvl9pPr marL="0" indent="0" algn="l">
              <a:buFont typeface="Avenir Next LT Pro" panose="020B0504020202020204" pitchFamily="34" charset="0"/>
              <a:buChar char="​"/>
              <a:defRPr sz="2000" b="1"/>
            </a:lvl9pPr>
          </a:lstStyle>
          <a:p>
            <a:r>
              <a:rPr lang="en-US" dirty="0"/>
              <a:t>Click to add Presenter name, title</a:t>
            </a:r>
          </a:p>
        </p:txBody>
      </p:sp>
      <p:sp>
        <p:nvSpPr>
          <p:cNvPr id="9" name="Date Placeholder 1">
            <a:extLst>
              <a:ext uri="{FF2B5EF4-FFF2-40B4-BE49-F238E27FC236}">
                <a16:creationId xmlns:a16="http://schemas.microsoft.com/office/drawing/2014/main" id="{47B57197-1764-4039-BC11-697FE580688C}"/>
              </a:ext>
            </a:extLst>
          </p:cNvPr>
          <p:cNvSpPr>
            <a:spLocks noGrp="1"/>
          </p:cNvSpPr>
          <p:nvPr>
            <p:ph type="dt" sz="half" idx="2"/>
          </p:nvPr>
        </p:nvSpPr>
        <p:spPr bwMode="white">
          <a:xfrm>
            <a:off x="6657975" y="4906943"/>
            <a:ext cx="4895847" cy="299470"/>
          </a:xfrm>
          <a:prstGeom prst="rect">
            <a:avLst/>
          </a:prstGeom>
        </p:spPr>
        <p:txBody>
          <a:bodyPr vert="horz" lIns="0" tIns="0" rIns="0" bIns="0" rtlCol="0" anchor="t" anchorCtr="0"/>
          <a:lstStyle>
            <a:lvl1pPr algn="l">
              <a:defRPr sz="1800">
                <a:solidFill>
                  <a:schemeClr val="bg1"/>
                </a:solidFill>
              </a:defRPr>
            </a:lvl1pPr>
          </a:lstStyle>
          <a:p>
            <a:fld id="{1E7C5033-46D0-4DEC-9739-8C392E1AC544}" type="datetime4">
              <a:rPr lang="en-US" smtClean="0"/>
              <a:pPr/>
              <a:t>February 18, 2022</a:t>
            </a:fld>
            <a:endParaRPr lang="en-US"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200530313"/>
      </p:ext>
    </p:extLst>
  </p:cSld>
  <p:clrMapOvr>
    <a:masterClrMapping/>
  </p:clrMapOvr>
  <p:extLst>
    <p:ext uri="{DCECCB84-F9BA-43D5-87BE-67443E8EF086}">
      <p15:sldGuideLst xmlns:p15="http://schemas.microsoft.com/office/powerpoint/2012/main">
        <p15:guide id="1" pos="419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6794-2197-1D4B-95E7-5FD35A326FED}"/>
              </a:ext>
            </a:extLst>
          </p:cNvPr>
          <p:cNvSpPr>
            <a:spLocks noGrp="1"/>
          </p:cNvSpPr>
          <p:nvPr>
            <p:ph type="title"/>
          </p:nvPr>
        </p:nvSpPr>
        <p:spPr>
          <a:xfrm>
            <a:off x="838198" y="2766218"/>
            <a:ext cx="10762737" cy="1325563"/>
          </a:xfrm>
        </p:spPr>
        <p:txBody>
          <a:bodyPr anchor="ctr"/>
          <a:lstStyle>
            <a:lvl1pPr algn="ctr">
              <a:defRPr>
                <a:solidFill>
                  <a:srgbClr val="005CB9"/>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5C7B8E47-110B-CA43-8324-D014E03847D8}"/>
              </a:ext>
            </a:extLst>
          </p:cNvPr>
          <p:cNvSpPr>
            <a:spLocks noGrp="1"/>
          </p:cNvSpPr>
          <p:nvPr>
            <p:ph type="ftr" sz="quarter" idx="3"/>
          </p:nvPr>
        </p:nvSpPr>
        <p:spPr>
          <a:xfrm>
            <a:off x="838199" y="6407932"/>
            <a:ext cx="7772399" cy="365125"/>
          </a:xfrm>
          <a:prstGeom prst="rect">
            <a:avLst/>
          </a:prstGeom>
        </p:spPr>
        <p:txBody>
          <a:bodyPr vert="horz" lIns="91440" tIns="45720" rIns="91440" bIns="45720" rtlCol="0" anchor="ctr"/>
          <a:lstStyle>
            <a:lvl1pPr algn="l">
              <a:defRPr sz="1200" spc="220" baseline="0">
                <a:solidFill>
                  <a:schemeClr val="tx1">
                    <a:lumMod val="50000"/>
                    <a:lumOff val="50000"/>
                  </a:schemeClr>
                </a:solidFill>
              </a:defRPr>
            </a:lvl1pPr>
          </a:lstStyle>
          <a:p>
            <a:r>
              <a:rPr lang="en-US"/>
              <a:t>©2021 NATIONAL ASSOCIATION OF INSURANCE COMMISSIONERS</a:t>
            </a:r>
          </a:p>
        </p:txBody>
      </p:sp>
      <p:sp>
        <p:nvSpPr>
          <p:cNvPr id="7" name="Slide Number Placeholder 5">
            <a:extLst>
              <a:ext uri="{FF2B5EF4-FFF2-40B4-BE49-F238E27FC236}">
                <a16:creationId xmlns:a16="http://schemas.microsoft.com/office/drawing/2014/main" id="{A2251909-5195-F54B-BD2D-DB71926ACA5C}"/>
              </a:ext>
            </a:extLst>
          </p:cNvPr>
          <p:cNvSpPr>
            <a:spLocks noGrp="1"/>
          </p:cNvSpPr>
          <p:nvPr>
            <p:ph type="sldNum" sz="quarter" idx="4"/>
          </p:nvPr>
        </p:nvSpPr>
        <p:spPr>
          <a:xfrm>
            <a:off x="8857736" y="6407932"/>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6A496F7-7E42-7847-9BE2-031EA4B7A4C2}" type="slidenum">
              <a:rPr lang="en-US" smtClean="0"/>
              <a:pPr/>
              <a:t>‹#›</a:t>
            </a:fld>
            <a:endParaRPr lang="en-US"/>
          </a:p>
        </p:txBody>
      </p:sp>
    </p:spTree>
    <p:extLst>
      <p:ext uri="{BB962C8B-B14F-4D97-AF65-F5344CB8AC3E}">
        <p14:creationId xmlns:p14="http://schemas.microsoft.com/office/powerpoint/2010/main" val="1048569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itle and Two Column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0AFB-8DAC-5F43-9A48-741B777DD2F0}"/>
              </a:ext>
            </a:extLst>
          </p:cNvPr>
          <p:cNvSpPr>
            <a:spLocks noGrp="1"/>
          </p:cNvSpPr>
          <p:nvPr>
            <p:ph type="title"/>
          </p:nvPr>
        </p:nvSpPr>
        <p:spPr>
          <a:xfrm>
            <a:off x="838200" y="365125"/>
            <a:ext cx="10762736" cy="1325563"/>
          </a:xfrm>
        </p:spPr>
        <p:txBody>
          <a:bodyPr anchor="ct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7C6CFD55-7B83-7148-B67A-F811115DE820}"/>
              </a:ext>
            </a:extLst>
          </p:cNvPr>
          <p:cNvSpPr>
            <a:spLocks noGrp="1"/>
          </p:cNvSpPr>
          <p:nvPr>
            <p:ph sz="half" idx="1"/>
          </p:nvPr>
        </p:nvSpPr>
        <p:spPr>
          <a:xfrm>
            <a:off x="838200" y="1825625"/>
            <a:ext cx="5428736" cy="4265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01664-6135-1049-83D8-C5B1647B8D4C}"/>
              </a:ext>
            </a:extLst>
          </p:cNvPr>
          <p:cNvSpPr>
            <a:spLocks noGrp="1"/>
          </p:cNvSpPr>
          <p:nvPr>
            <p:ph sz="half" idx="2"/>
          </p:nvPr>
        </p:nvSpPr>
        <p:spPr>
          <a:xfrm>
            <a:off x="6172200" y="1825625"/>
            <a:ext cx="5428736" cy="4265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49B2D93F-2ABA-F049-B872-9F506B1DBEB2}"/>
              </a:ext>
            </a:extLst>
          </p:cNvPr>
          <p:cNvSpPr>
            <a:spLocks noGrp="1"/>
          </p:cNvSpPr>
          <p:nvPr>
            <p:ph type="ftr" sz="quarter" idx="3"/>
          </p:nvPr>
        </p:nvSpPr>
        <p:spPr>
          <a:xfrm>
            <a:off x="838199" y="6407932"/>
            <a:ext cx="7772399" cy="365125"/>
          </a:xfrm>
          <a:prstGeom prst="rect">
            <a:avLst/>
          </a:prstGeom>
        </p:spPr>
        <p:txBody>
          <a:bodyPr vert="horz" lIns="91440" tIns="45720" rIns="91440" bIns="45720" rtlCol="0" anchor="ctr"/>
          <a:lstStyle>
            <a:lvl1pPr algn="l">
              <a:defRPr sz="1200" spc="220" baseline="0">
                <a:solidFill>
                  <a:schemeClr val="bg1"/>
                </a:solidFill>
              </a:defRPr>
            </a:lvl1pPr>
          </a:lstStyle>
          <a:p>
            <a:r>
              <a:rPr lang="en-US"/>
              <a:t>©2021 NATIONAL ASSOCIATION OF INSURANCE COMMISSIONERS</a:t>
            </a:r>
            <a:endParaRPr lang="en-US" spc="220"/>
          </a:p>
        </p:txBody>
      </p:sp>
      <p:sp>
        <p:nvSpPr>
          <p:cNvPr id="9" name="Slide Number Placeholder 5">
            <a:extLst>
              <a:ext uri="{FF2B5EF4-FFF2-40B4-BE49-F238E27FC236}">
                <a16:creationId xmlns:a16="http://schemas.microsoft.com/office/drawing/2014/main" id="{D571AFA0-CDB7-C040-AE3A-1B6660D1AD26}"/>
              </a:ext>
            </a:extLst>
          </p:cNvPr>
          <p:cNvSpPr>
            <a:spLocks noGrp="1"/>
          </p:cNvSpPr>
          <p:nvPr>
            <p:ph type="sldNum" sz="quarter" idx="4"/>
          </p:nvPr>
        </p:nvSpPr>
        <p:spPr>
          <a:xfrm>
            <a:off x="8857736" y="6407932"/>
            <a:ext cx="2743200" cy="365125"/>
          </a:xfrm>
          <a:prstGeom prst="rect">
            <a:avLst/>
          </a:prstGeom>
        </p:spPr>
        <p:txBody>
          <a:bodyPr vert="horz" lIns="91440" tIns="45720" rIns="91440" bIns="45720" rtlCol="0" anchor="ctr"/>
          <a:lstStyle>
            <a:lvl1pPr algn="r">
              <a:defRPr sz="1200">
                <a:solidFill>
                  <a:schemeClr val="bg1"/>
                </a:solidFill>
              </a:defRPr>
            </a:lvl1pPr>
          </a:lstStyle>
          <a:p>
            <a:fld id="{96A496F7-7E42-7847-9BE2-031EA4B7A4C2}" type="slidenum">
              <a:rPr lang="en-US" smtClean="0"/>
              <a:pPr/>
              <a:t>‹#›</a:t>
            </a:fld>
            <a:endParaRPr lang="en-US">
              <a:solidFill>
                <a:schemeClr val="bg1"/>
              </a:solidFill>
            </a:endParaRPr>
          </a:p>
        </p:txBody>
      </p:sp>
    </p:spTree>
    <p:extLst>
      <p:ext uri="{BB962C8B-B14F-4D97-AF65-F5344CB8AC3E}">
        <p14:creationId xmlns:p14="http://schemas.microsoft.com/office/powerpoint/2010/main" val="3677427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One Column Content Slid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7CE843D3-8119-9142-BE21-225D5A142585}"/>
              </a:ext>
            </a:extLst>
          </p:cNvPr>
          <p:cNvSpPr>
            <a:spLocks noGrp="1"/>
          </p:cNvSpPr>
          <p:nvPr>
            <p:ph type="ftr" sz="quarter" idx="3"/>
          </p:nvPr>
        </p:nvSpPr>
        <p:spPr>
          <a:xfrm>
            <a:off x="838199" y="6419655"/>
            <a:ext cx="7772399" cy="365125"/>
          </a:xfrm>
          <a:prstGeom prst="rect">
            <a:avLst/>
          </a:prstGeom>
        </p:spPr>
        <p:txBody>
          <a:bodyPr vert="horz" lIns="91440" tIns="45720" rIns="91440" bIns="45720" rtlCol="0" anchor="ctr"/>
          <a:lstStyle>
            <a:lvl1pPr algn="l">
              <a:defRPr sz="1200" spc="220" baseline="0">
                <a:solidFill>
                  <a:schemeClr val="bg1"/>
                </a:solidFill>
              </a:defRPr>
            </a:lvl1pPr>
          </a:lstStyle>
          <a:p>
            <a:r>
              <a:rPr lang="en-US"/>
              <a:t>©2021 NATIONAL ASSOCIATION OF INSURANCE COMMISSIONERS</a:t>
            </a:r>
            <a:endParaRPr lang="en-US" spc="220"/>
          </a:p>
        </p:txBody>
      </p:sp>
      <p:sp>
        <p:nvSpPr>
          <p:cNvPr id="8" name="Slide Number Placeholder 5">
            <a:extLst>
              <a:ext uri="{FF2B5EF4-FFF2-40B4-BE49-F238E27FC236}">
                <a16:creationId xmlns:a16="http://schemas.microsoft.com/office/drawing/2014/main" id="{691B7D57-D2B2-E24F-9BC8-5B36C203AC78}"/>
              </a:ext>
            </a:extLst>
          </p:cNvPr>
          <p:cNvSpPr>
            <a:spLocks noGrp="1"/>
          </p:cNvSpPr>
          <p:nvPr>
            <p:ph type="sldNum" sz="quarter" idx="4"/>
          </p:nvPr>
        </p:nvSpPr>
        <p:spPr>
          <a:xfrm>
            <a:off x="8857736" y="6419655"/>
            <a:ext cx="2743200" cy="365125"/>
          </a:xfrm>
          <a:prstGeom prst="rect">
            <a:avLst/>
          </a:prstGeom>
        </p:spPr>
        <p:txBody>
          <a:bodyPr vert="horz" lIns="91440" tIns="45720" rIns="91440" bIns="45720" rtlCol="0" anchor="ctr"/>
          <a:lstStyle>
            <a:lvl1pPr algn="r">
              <a:defRPr sz="1200">
                <a:solidFill>
                  <a:schemeClr val="bg1"/>
                </a:solidFill>
              </a:defRPr>
            </a:lvl1pPr>
          </a:lstStyle>
          <a:p>
            <a:fld id="{96A496F7-7E42-7847-9BE2-031EA4B7A4C2}" type="slidenum">
              <a:rPr lang="en-US" smtClean="0"/>
              <a:pPr/>
              <a:t>‹#›</a:t>
            </a:fld>
            <a:endParaRPr lang="en-US">
              <a:solidFill>
                <a:schemeClr val="bg1"/>
              </a:solidFill>
            </a:endParaRPr>
          </a:p>
        </p:txBody>
      </p:sp>
      <p:sp>
        <p:nvSpPr>
          <p:cNvPr id="6" name="Title Placeholder 1">
            <a:extLst>
              <a:ext uri="{FF2B5EF4-FFF2-40B4-BE49-F238E27FC236}">
                <a16:creationId xmlns:a16="http://schemas.microsoft.com/office/drawing/2014/main" id="{E0E29876-2D08-474F-84B4-B3B805C39747}"/>
              </a:ext>
            </a:extLst>
          </p:cNvPr>
          <p:cNvSpPr>
            <a:spLocks noGrp="1"/>
          </p:cNvSpPr>
          <p:nvPr>
            <p:ph type="title"/>
          </p:nvPr>
        </p:nvSpPr>
        <p:spPr>
          <a:xfrm>
            <a:off x="838200" y="681037"/>
            <a:ext cx="7772400" cy="1276717"/>
          </a:xfrm>
          <a:prstGeom prst="rect">
            <a:avLst/>
          </a:prstGeom>
        </p:spPr>
        <p:txBody>
          <a:bodyPr vert="horz" lIns="91440" tIns="45720" rIns="91440" bIns="45720" rtlCol="0" anchor="b">
            <a:normAutofit/>
          </a:bodyPr>
          <a:lstStyle/>
          <a:p>
            <a:r>
              <a:rPr lang="en-US"/>
              <a:t>Click to edit Master title style</a:t>
            </a:r>
          </a:p>
        </p:txBody>
      </p:sp>
      <p:sp>
        <p:nvSpPr>
          <p:cNvPr id="9" name="Text Placeholder 2">
            <a:extLst>
              <a:ext uri="{FF2B5EF4-FFF2-40B4-BE49-F238E27FC236}">
                <a16:creationId xmlns:a16="http://schemas.microsoft.com/office/drawing/2014/main" id="{2605AF00-25F5-7747-A03A-3F61141FF60E}"/>
              </a:ext>
            </a:extLst>
          </p:cNvPr>
          <p:cNvSpPr>
            <a:spLocks noGrp="1"/>
          </p:cNvSpPr>
          <p:nvPr>
            <p:ph idx="1"/>
          </p:nvPr>
        </p:nvSpPr>
        <p:spPr>
          <a:xfrm>
            <a:off x="838200" y="2074985"/>
            <a:ext cx="7772400" cy="4101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20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192B-6F91-534F-AB0F-1595721F56E2}"/>
              </a:ext>
            </a:extLst>
          </p:cNvPr>
          <p:cNvSpPr>
            <a:spLocks noGrp="1"/>
          </p:cNvSpPr>
          <p:nvPr>
            <p:ph type="ctrTitle"/>
          </p:nvPr>
        </p:nvSpPr>
        <p:spPr>
          <a:xfrm>
            <a:off x="838200" y="479811"/>
            <a:ext cx="1051560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F0B129B-9ED7-1549-80D4-0A3EA53A4795}"/>
              </a:ext>
            </a:extLst>
          </p:cNvPr>
          <p:cNvSpPr>
            <a:spLocks noGrp="1"/>
          </p:cNvSpPr>
          <p:nvPr>
            <p:ph type="subTitle" idx="1"/>
          </p:nvPr>
        </p:nvSpPr>
        <p:spPr>
          <a:xfrm>
            <a:off x="838200" y="3990589"/>
            <a:ext cx="6538784" cy="1655762"/>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78019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picture B + watermark ">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893ABF29-A8C1-46A8-B164-55FE6DB820E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5" name="Background blue">
            <a:extLst>
              <a:ext uri="{FF2B5EF4-FFF2-40B4-BE49-F238E27FC236}">
                <a16:creationId xmlns:a16="http://schemas.microsoft.com/office/drawing/2014/main" id="{9FA2F11A-9B65-4830-8F61-5ABBE36D3CE6}"/>
              </a:ext>
            </a:extLst>
          </p:cNvPr>
          <p:cNvSpPr/>
          <p:nvPr userDrawn="1"/>
        </p:nvSpPr>
        <p:spPr>
          <a:xfrm>
            <a:off x="6096000" y="0"/>
            <a:ext cx="60960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pic>
        <p:nvPicPr>
          <p:cNvPr id="16" name="Picture 15">
            <a:extLst>
              <a:ext uri="{FF2B5EF4-FFF2-40B4-BE49-F238E27FC236}">
                <a16:creationId xmlns:a16="http://schemas.microsoft.com/office/drawing/2014/main" id="{EFC10D2A-9307-BD4A-8163-924C493DD617}"/>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4432" t="775" r="39387" b="23395"/>
          <a:stretch/>
        </p:blipFill>
        <p:spPr>
          <a:xfrm>
            <a:off x="6094799" y="1"/>
            <a:ext cx="6097201" cy="6858000"/>
          </a:xfrm>
          <a:prstGeom prst="rect">
            <a:avLst/>
          </a:prstGeom>
        </p:spPr>
      </p:pic>
      <p:pic>
        <p:nvPicPr>
          <p:cNvPr id="13" name="Logo">
            <a:extLst>
              <a:ext uri="{FF2B5EF4-FFF2-40B4-BE49-F238E27FC236}">
                <a16:creationId xmlns:a16="http://schemas.microsoft.com/office/drawing/2014/main" id="{9F97E2E3-73F5-42D8-8D28-86EA9DF44D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57975" y="6078817"/>
            <a:ext cx="3033609" cy="362287"/>
          </a:xfrm>
          <a:prstGeom prst="rect">
            <a:avLst/>
          </a:prstGeom>
        </p:spPr>
      </p:pic>
      <p:sp>
        <p:nvSpPr>
          <p:cNvPr id="8" name="Picture Placeholder 7">
            <a:extLst>
              <a:ext uri="{FF2B5EF4-FFF2-40B4-BE49-F238E27FC236}">
                <a16:creationId xmlns:a16="http://schemas.microsoft.com/office/drawing/2014/main" id="{E77455F5-F0CD-47F9-BCF4-B16B52E69B0C}"/>
              </a:ext>
            </a:extLst>
          </p:cNvPr>
          <p:cNvSpPr>
            <a:spLocks noGrp="1"/>
          </p:cNvSpPr>
          <p:nvPr>
            <p:ph type="pic" sz="quarter" idx="13" hasCustomPrompt="1"/>
          </p:nvPr>
        </p:nvSpPr>
        <p:spPr>
          <a:xfrm>
            <a:off x="0" y="-1"/>
            <a:ext cx="6096000" cy="6861600"/>
          </a:xfrm>
        </p:spPr>
        <p:txBody>
          <a:bodyPr lIns="72000" tIns="72000" rIns="72000"/>
          <a:lstStyle>
            <a:lvl1pPr marL="0" indent="0" algn="l">
              <a:buNone/>
              <a:defRPr sz="1600"/>
            </a:lvl1pPr>
          </a:lstStyle>
          <a:p>
            <a:r>
              <a:rPr lang="en-US"/>
              <a:t>Click on frame and insert picture from Templafy or use icon to insert from device.</a:t>
            </a:r>
          </a:p>
        </p:txBody>
      </p:sp>
      <p:sp>
        <p:nvSpPr>
          <p:cNvPr id="2" name="Title 1"/>
          <p:cNvSpPr>
            <a:spLocks noGrp="1"/>
          </p:cNvSpPr>
          <p:nvPr>
            <p:ph type="ctrTitle" hasCustomPrompt="1"/>
          </p:nvPr>
        </p:nvSpPr>
        <p:spPr bwMode="white">
          <a:xfrm>
            <a:off x="6657975" y="1112838"/>
            <a:ext cx="4895848" cy="2808699"/>
          </a:xfrm>
        </p:spPr>
        <p:txBody>
          <a:bodyPr anchor="b"/>
          <a:lstStyle>
            <a:lvl1pPr algn="l">
              <a:lnSpc>
                <a:spcPct val="110000"/>
              </a:lnSpc>
              <a:defRPr sz="40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6657975" y="4338004"/>
            <a:ext cx="4895848" cy="385500"/>
          </a:xfrm>
        </p:spPr>
        <p:txBody>
          <a:bodyPr/>
          <a:lstStyle>
            <a:lvl1pPr marL="0" indent="0" algn="l">
              <a:spcBef>
                <a:spcPts val="0"/>
              </a:spcBef>
              <a:buFont typeface="Avenir Next LT Pro" panose="020B0504020202020204" pitchFamily="34" charset="0"/>
              <a:buChar char="​"/>
              <a:defRPr sz="1800" b="1">
                <a:solidFill>
                  <a:schemeClr val="bg1"/>
                </a:solidFill>
              </a:defRPr>
            </a:lvl1pPr>
            <a:lvl2pPr marL="0" indent="0" algn="l">
              <a:buFont typeface="Avenir Next LT Pro" panose="020B0504020202020204" pitchFamily="34" charset="0"/>
              <a:buNone/>
              <a:defRPr sz="2000" b="1"/>
            </a:lvl2pPr>
            <a:lvl3pPr marL="0" indent="0" algn="l">
              <a:buFont typeface="Avenir Next LT Pro" panose="020B0504020202020204" pitchFamily="34" charset="0"/>
              <a:buChar char="​"/>
              <a:defRPr sz="2000" b="1"/>
            </a:lvl3pPr>
            <a:lvl4pPr marL="0" indent="0" algn="l">
              <a:buFont typeface="Avenir Next LT Pro" panose="020B0504020202020204" pitchFamily="34" charset="0"/>
              <a:buChar char="​"/>
              <a:defRPr sz="2000" b="1"/>
            </a:lvl4pPr>
            <a:lvl5pPr marL="0" indent="0" algn="l">
              <a:buFont typeface="Avenir Next LT Pro" panose="020B0504020202020204" pitchFamily="34" charset="0"/>
              <a:buChar char="​"/>
              <a:defRPr sz="2000" b="1"/>
            </a:lvl5pPr>
            <a:lvl6pPr marL="0" indent="0" algn="l">
              <a:buFont typeface="Avenir Next LT Pro" panose="020B0504020202020204" pitchFamily="34" charset="0"/>
              <a:buChar char="​"/>
              <a:defRPr sz="2000" b="1"/>
            </a:lvl6pPr>
            <a:lvl7pPr marL="0" indent="0" algn="l">
              <a:buFont typeface="Avenir Next LT Pro" panose="020B0504020202020204" pitchFamily="34" charset="0"/>
              <a:buChar char="​"/>
              <a:defRPr sz="2000" b="1"/>
            </a:lvl7pPr>
            <a:lvl8pPr marL="0" indent="0" algn="l">
              <a:buFont typeface="Avenir Next LT Pro" panose="020B0504020202020204" pitchFamily="34" charset="0"/>
              <a:buChar char="​"/>
              <a:defRPr sz="2000" b="1"/>
            </a:lvl8pPr>
            <a:lvl9pPr marL="0" indent="0" algn="l">
              <a:buFont typeface="Avenir Next LT Pro" panose="020B0504020202020204" pitchFamily="34" charset="0"/>
              <a:buChar char="​"/>
              <a:defRPr sz="2000" b="1"/>
            </a:lvl9pPr>
          </a:lstStyle>
          <a:p>
            <a:r>
              <a:rPr lang="en-US"/>
              <a:t>Click to add Presenter name, title</a:t>
            </a:r>
          </a:p>
        </p:txBody>
      </p:sp>
      <p:sp>
        <p:nvSpPr>
          <p:cNvPr id="9" name="Date Placeholder 1">
            <a:extLst>
              <a:ext uri="{FF2B5EF4-FFF2-40B4-BE49-F238E27FC236}">
                <a16:creationId xmlns:a16="http://schemas.microsoft.com/office/drawing/2014/main" id="{47B57197-1764-4039-BC11-697FE580688C}"/>
              </a:ext>
            </a:extLst>
          </p:cNvPr>
          <p:cNvSpPr>
            <a:spLocks noGrp="1"/>
          </p:cNvSpPr>
          <p:nvPr>
            <p:ph type="dt" sz="half" idx="2"/>
          </p:nvPr>
        </p:nvSpPr>
        <p:spPr bwMode="white">
          <a:xfrm>
            <a:off x="6657975" y="4906943"/>
            <a:ext cx="4895847" cy="299470"/>
          </a:xfrm>
          <a:prstGeom prst="rect">
            <a:avLst/>
          </a:prstGeom>
        </p:spPr>
        <p:txBody>
          <a:bodyPr vert="horz" lIns="0" tIns="0" rIns="0" bIns="0" rtlCol="0" anchor="t" anchorCtr="0"/>
          <a:lstStyle>
            <a:lvl1pPr algn="l">
              <a:defRPr sz="1800">
                <a:solidFill>
                  <a:schemeClr val="bg1"/>
                </a:solidFill>
              </a:defRPr>
            </a:lvl1pPr>
          </a:lstStyle>
          <a:p>
            <a:fld id="{1E7C5033-46D0-4DEC-9739-8C392E1AC544}" type="datetime4">
              <a:rPr lang="en-US"/>
              <a:pPr/>
              <a:t>February 18, 2022</a:t>
            </a:fld>
            <a:endParaRPr lang="en-US"/>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a:pPr/>
              <a:t>‹#›</a:t>
            </a:fld>
            <a:endParaRPr lang="en-US"/>
          </a:p>
        </p:txBody>
      </p:sp>
    </p:spTree>
    <p:extLst>
      <p:ext uri="{BB962C8B-B14F-4D97-AF65-F5344CB8AC3E}">
        <p14:creationId xmlns:p14="http://schemas.microsoft.com/office/powerpoint/2010/main" val="1244236972"/>
      </p:ext>
    </p:extLst>
  </p:cSld>
  <p:clrMapOvr>
    <a:masterClrMapping/>
  </p:clrMapOvr>
  <p:extLst>
    <p:ext uri="{DCECCB84-F9BA-43D5-87BE-67443E8EF086}">
      <p15:sldGuideLst xmlns:p15="http://schemas.microsoft.com/office/powerpoint/2012/main">
        <p15:guide id="1" pos="419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US" noProof="0"/>
              <a:t>Click to add text</a:t>
            </a:r>
            <a:br>
              <a:rPr lang="en-US" noProof="0"/>
            </a:br>
            <a:r>
              <a:rPr lang="en-US" noProof="0"/>
              <a:t>Enter &amp; TAB for next text level</a:t>
            </a:r>
            <a:br>
              <a:rPr lang="en-US" noProof="0"/>
            </a:br>
            <a:r>
              <a:rPr lang="en-US" noProof="0"/>
              <a:t>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p>
            <a:fld id="{F6F98D42-F7CA-4ADF-8715-82CC52D4D915}" type="datetime1">
              <a:rPr lang="en-US"/>
              <a:t>2/18/2022</a:t>
            </a:fld>
            <a:endParaRPr lang="en-US"/>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p>
            <a:endParaRPr lang="en-US">
              <a:solidFill>
                <a:schemeClr val="bg1">
                  <a:lumMod val="50000"/>
                </a:schemeClr>
              </a:solidFill>
            </a:endParaRP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US"/>
              <a:pPr/>
              <a:t>‹#›</a:t>
            </a:fld>
            <a:endParaRPr lang="en-US"/>
          </a:p>
        </p:txBody>
      </p:sp>
    </p:spTree>
    <p:extLst>
      <p:ext uri="{BB962C8B-B14F-4D97-AF65-F5344CB8AC3E}">
        <p14:creationId xmlns:p14="http://schemas.microsoft.com/office/powerpoint/2010/main" val="2119417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811513" y="1527143"/>
            <a:ext cx="4080998" cy="3421929"/>
          </a:xfrm>
        </p:spPr>
        <p:txBody>
          <a:bodyPr lIns="72000" tIns="72000" rIns="72000" anchor="t" anchorCtr="0"/>
          <a:lstStyle>
            <a:lvl1pPr marL="0" indent="0" algn="l">
              <a:buNone/>
              <a:defRPr sz="1600"/>
            </a:lvl1pPr>
          </a:lstStyle>
          <a:p>
            <a:r>
              <a:rPr lang="en-US" noProof="0"/>
              <a:t>Click on frame and insert picture from Templafy or use icon to insert from device.</a:t>
            </a:r>
          </a:p>
        </p:txBody>
      </p:sp>
      <p:sp>
        <p:nvSpPr>
          <p:cNvPr id="2" name="Title 1"/>
          <p:cNvSpPr>
            <a:spLocks noGrp="1"/>
          </p:cNvSpPr>
          <p:nvPr>
            <p:ph type="title" hasCustomPrompt="1"/>
          </p:nvPr>
        </p:nvSpPr>
        <p:spPr>
          <a:xfrm>
            <a:off x="6155999" y="1116000"/>
            <a:ext cx="5397825" cy="538164"/>
          </a:xfrm>
        </p:spPr>
        <p:txBody>
          <a:bodyPr/>
          <a:lstStyle/>
          <a:p>
            <a:r>
              <a:rPr lang="en-US" noProof="0"/>
              <a:t>Click to add title</a:t>
            </a:r>
          </a:p>
        </p:txBody>
      </p:sp>
      <p:sp>
        <p:nvSpPr>
          <p:cNvPr id="3" name="Content Placeholder 2"/>
          <p:cNvSpPr>
            <a:spLocks noGrp="1"/>
          </p:cNvSpPr>
          <p:nvPr>
            <p:ph idx="1" hasCustomPrompt="1"/>
          </p:nvPr>
        </p:nvSpPr>
        <p:spPr>
          <a:xfrm>
            <a:off x="6155999" y="2057399"/>
            <a:ext cx="5397825" cy="3819525"/>
          </a:xfrm>
        </p:spPr>
        <p:txBody>
          <a:bodyPr/>
          <a:lstStyle>
            <a:lvl1pPr>
              <a:defRPr/>
            </a:lvl1pPr>
            <a:lvl5pPr>
              <a:defRPr/>
            </a:lvl5pPr>
          </a:lstStyle>
          <a:p>
            <a:pPr lvl="0"/>
            <a:r>
              <a:rPr lang="en-US" noProof="0"/>
              <a:t>Click to add text</a:t>
            </a:r>
            <a:br>
              <a:rPr lang="en-US" noProof="0"/>
            </a:br>
            <a:r>
              <a:rPr lang="en-US" noProof="0"/>
              <a:t>Enter &amp; 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7" name="Date Placeholder 6">
            <a:extLst>
              <a:ext uri="{FF2B5EF4-FFF2-40B4-BE49-F238E27FC236}">
                <a16:creationId xmlns:a16="http://schemas.microsoft.com/office/drawing/2014/main" id="{40BC0E1E-CBD5-48B6-882E-12A1F1A6CF76}"/>
              </a:ext>
            </a:extLst>
          </p:cNvPr>
          <p:cNvSpPr>
            <a:spLocks noGrp="1"/>
          </p:cNvSpPr>
          <p:nvPr>
            <p:ph type="dt" sz="half" idx="15"/>
          </p:nvPr>
        </p:nvSpPr>
        <p:spPr/>
        <p:txBody>
          <a:bodyPr/>
          <a:lstStyle/>
          <a:p>
            <a:fld id="{F1533A4C-9031-4CD7-B015-DA1916B3AB9D}" type="datetime1">
              <a:rPr lang="en-US"/>
              <a:t>2/18/2022</a:t>
            </a:fld>
            <a:endParaRPr lang="en-US"/>
          </a:p>
        </p:txBody>
      </p:sp>
      <p:sp>
        <p:nvSpPr>
          <p:cNvPr id="9" name="Footer Placeholder 8">
            <a:extLst>
              <a:ext uri="{FF2B5EF4-FFF2-40B4-BE49-F238E27FC236}">
                <a16:creationId xmlns:a16="http://schemas.microsoft.com/office/drawing/2014/main" id="{05566FD2-DFBC-4FD8-9C97-BE41F1D93EFB}"/>
              </a:ext>
            </a:extLst>
          </p:cNvPr>
          <p:cNvSpPr>
            <a:spLocks noGrp="1"/>
          </p:cNvSpPr>
          <p:nvPr>
            <p:ph type="ftr" sz="quarter" idx="16"/>
          </p:nvPr>
        </p:nvSpPr>
        <p:spPr/>
        <p:txBody>
          <a:bodyPr/>
          <a:lstStyle/>
          <a:p>
            <a:endParaRPr lang="en-US">
              <a:solidFill>
                <a:schemeClr val="bg1">
                  <a:lumMod val="50000"/>
                </a:schemeClr>
              </a:solidFill>
            </a:endParaRPr>
          </a:p>
        </p:txBody>
      </p:sp>
      <p:sp>
        <p:nvSpPr>
          <p:cNvPr id="10" name="Slide Number Placeholder 9">
            <a:extLst>
              <a:ext uri="{FF2B5EF4-FFF2-40B4-BE49-F238E27FC236}">
                <a16:creationId xmlns:a16="http://schemas.microsoft.com/office/drawing/2014/main" id="{563B06A1-51A4-4B28-A407-A16565DB6404}"/>
              </a:ext>
            </a:extLst>
          </p:cNvPr>
          <p:cNvSpPr>
            <a:spLocks noGrp="1"/>
          </p:cNvSpPr>
          <p:nvPr>
            <p:ph type="sldNum" sz="quarter" idx="17"/>
          </p:nvPr>
        </p:nvSpPr>
        <p:spPr/>
        <p:txBody>
          <a:bodyPr/>
          <a:lstStyle/>
          <a:p>
            <a:fld id="{23AA811B-2EBD-4900-905E-5BE206449611}" type="slidenum">
              <a:rPr lang="en-US"/>
              <a:pPr/>
              <a:t>‹#›</a:t>
            </a:fld>
            <a:endParaRPr lang="en-US"/>
          </a:p>
        </p:txBody>
      </p:sp>
    </p:spTree>
    <p:extLst>
      <p:ext uri="{BB962C8B-B14F-4D97-AF65-F5344CB8AC3E}">
        <p14:creationId xmlns:p14="http://schemas.microsoft.com/office/powerpoint/2010/main" val="4041541683"/>
      </p:ext>
    </p:extLst>
  </p:cSld>
  <p:clrMapOvr>
    <a:masterClrMapping/>
  </p:clrMapOvr>
  <p:extLst>
    <p:ext uri="{DCECCB84-F9BA-43D5-87BE-67443E8EF086}">
      <p15:sldGuideLst xmlns:p15="http://schemas.microsoft.com/office/powerpoint/2012/main">
        <p15:guide id="1" pos="3876" userDrawn="1">
          <p15:clr>
            <a:srgbClr val="FBAE40"/>
          </p15:clr>
        </p15:guide>
        <p15:guide id="2" pos="3082" userDrawn="1">
          <p15:clr>
            <a:srgbClr val="FBAE40"/>
          </p15:clr>
        </p15:guide>
        <p15:guide id="3" pos="50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169EC4C3-2B13-4B6E-9312-3D2DEBC5EA97}"/>
              </a:ext>
            </a:extLst>
          </p:cNvPr>
          <p:cNvSpPr>
            <a:spLocks noGrp="1"/>
          </p:cNvSpPr>
          <p:nvPr>
            <p:ph type="ftr" sz="quarter" idx="16"/>
          </p:nvPr>
        </p:nvSpPr>
        <p:spPr>
          <a:xfrm>
            <a:off x="0" y="6858000"/>
            <a:ext cx="0" cy="0"/>
          </a:xfr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06121208-CD7C-46B0-BB30-826C94CF699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a:pPr/>
              <a:t>‹#›</a:t>
            </a:fld>
            <a:endParaRPr lang="en-US"/>
          </a:p>
        </p:txBody>
      </p:sp>
      <p:sp>
        <p:nvSpPr>
          <p:cNvPr id="14" name="Date Placeholder 6" hidden="1">
            <a:extLst>
              <a:ext uri="{FF2B5EF4-FFF2-40B4-BE49-F238E27FC236}">
                <a16:creationId xmlns:a16="http://schemas.microsoft.com/office/drawing/2014/main" id="{28399C07-1591-4A5A-B960-2B8B02471E56}"/>
              </a:ext>
            </a:extLst>
          </p:cNvPr>
          <p:cNvSpPr>
            <a:spLocks noGrp="1"/>
          </p:cNvSpPr>
          <p:nvPr>
            <p:ph type="dt" sz="half" idx="15"/>
          </p:nvPr>
        </p:nvSpPr>
        <p:spPr>
          <a:xfrm>
            <a:off x="0" y="6858000"/>
            <a:ext cx="0" cy="0"/>
          </a:xfrm>
        </p:spPr>
        <p:txBody>
          <a:bodyPr/>
          <a:lstStyle>
            <a:lvl1pPr>
              <a:defRPr sz="100">
                <a:noFill/>
              </a:defRPr>
            </a:lvl1pPr>
          </a:lstStyle>
          <a:p>
            <a:fld id="{5B81C194-7206-4F72-8A77-9947114C7713}" type="datetime1">
              <a:rPr lang="en-US"/>
              <a:t>2/18/2022</a:t>
            </a:fld>
            <a:endParaRPr lang="en-US"/>
          </a:p>
        </p:txBody>
      </p:sp>
      <p:sp>
        <p:nvSpPr>
          <p:cNvPr id="11" name="Background">
            <a:extLst>
              <a:ext uri="{FF2B5EF4-FFF2-40B4-BE49-F238E27FC236}">
                <a16:creationId xmlns:a16="http://schemas.microsoft.com/office/drawing/2014/main" id="{3DFC4F32-3484-4495-9D6E-B53455E1D7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7" name="Picture Placeholder 6"/>
          <p:cNvSpPr>
            <a:spLocks noGrp="1"/>
          </p:cNvSpPr>
          <p:nvPr>
            <p:ph type="pic" sz="quarter" idx="13" hasCustomPrompt="1"/>
          </p:nvPr>
        </p:nvSpPr>
        <p:spPr>
          <a:xfrm>
            <a:off x="0" y="0"/>
            <a:ext cx="12193200" cy="6861600"/>
          </a:xfrm>
        </p:spPr>
        <p:txBody>
          <a:bodyPr lIns="72000" tIns="72000" rIns="72000" anchor="t" anchorCtr="0"/>
          <a:lstStyle>
            <a:lvl1pPr marL="0" indent="0" algn="l">
              <a:buNone/>
              <a:defRPr sz="1600"/>
            </a:lvl1pPr>
          </a:lstStyle>
          <a:p>
            <a:r>
              <a:rPr lang="en-US" noProof="0"/>
              <a:t>Click on frame and insert picture from Templafy or use icon to insert from device.</a:t>
            </a:r>
          </a:p>
        </p:txBody>
      </p:sp>
      <p:sp>
        <p:nvSpPr>
          <p:cNvPr id="2" name="Title 1"/>
          <p:cNvSpPr>
            <a:spLocks noGrp="1"/>
          </p:cNvSpPr>
          <p:nvPr>
            <p:ph type="title" hasCustomPrompt="1"/>
          </p:nvPr>
        </p:nvSpPr>
        <p:spPr/>
        <p:txBody>
          <a:bodyPr/>
          <a:lstStyle/>
          <a:p>
            <a:r>
              <a:rPr lang="en-US" noProof="0"/>
              <a:t>Click to add title</a:t>
            </a:r>
          </a:p>
        </p:txBody>
      </p:sp>
    </p:spTree>
    <p:extLst>
      <p:ext uri="{BB962C8B-B14F-4D97-AF65-F5344CB8AC3E}">
        <p14:creationId xmlns:p14="http://schemas.microsoft.com/office/powerpoint/2010/main" val="1219259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p>
            <a:fld id="{830FF4AD-8FB8-4539-9DBC-65BB10FE7627}" type="datetime1">
              <a:rPr lang="en-US"/>
              <a:t>2/18/2022</a:t>
            </a:fld>
            <a:endParaRPr lang="en-US"/>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p>
            <a:endParaRPr lang="en-US">
              <a:solidFill>
                <a:schemeClr val="bg1">
                  <a:lumMod val="50000"/>
                </a:schemeClr>
              </a:solidFill>
            </a:endParaRPr>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en-US"/>
              <a:pPr/>
              <a:t>‹#›</a:t>
            </a:fld>
            <a:endParaRPr lang="en-US"/>
          </a:p>
        </p:txBody>
      </p:sp>
    </p:spTree>
    <p:extLst>
      <p:ext uri="{BB962C8B-B14F-4D97-AF65-F5344CB8AC3E}">
        <p14:creationId xmlns:p14="http://schemas.microsoft.com/office/powerpoint/2010/main" val="182625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C">
    <p:spTree>
      <p:nvGrpSpPr>
        <p:cNvPr id="1" name=""/>
        <p:cNvGrpSpPr/>
        <p:nvPr/>
      </p:nvGrpSpPr>
      <p:grpSpPr>
        <a:xfrm>
          <a:off x="0" y="0"/>
          <a:ext cx="0" cy="0"/>
          <a:chOff x="0" y="0"/>
          <a:chExt cx="0" cy="0"/>
        </a:xfrm>
      </p:grpSpPr>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
        <p:nvSpPr>
          <p:cNvPr id="17" name="Date Placeholder 6" hidden="1">
            <a:extLst>
              <a:ext uri="{FF2B5EF4-FFF2-40B4-BE49-F238E27FC236}">
                <a16:creationId xmlns:a16="http://schemas.microsoft.com/office/drawing/2014/main" id="{B299F4DB-4306-4708-8FDA-CFC323320922}"/>
              </a:ext>
            </a:extLst>
          </p:cNvPr>
          <p:cNvSpPr>
            <a:spLocks noGrp="1"/>
          </p:cNvSpPr>
          <p:nvPr>
            <p:ph type="dt" sz="half" idx="15"/>
          </p:nvPr>
        </p:nvSpPr>
        <p:spPr>
          <a:xfrm>
            <a:off x="0" y="6858000"/>
            <a:ext cx="0" cy="0"/>
          </a:xfrm>
        </p:spPr>
        <p:txBody>
          <a:bodyPr/>
          <a:lstStyle>
            <a:lvl1pPr>
              <a:defRPr sz="100">
                <a:noFill/>
              </a:defRPr>
            </a:lvl1pPr>
          </a:lstStyle>
          <a:p>
            <a:fld id="{5B81C194-7206-4F72-8A77-9947114C7713}" type="datetime1">
              <a:rPr lang="en-US" smtClean="0"/>
              <a:t>2/18/2022</a:t>
            </a:fld>
            <a:endParaRPr lang="en-US" dirty="0"/>
          </a:p>
        </p:txBody>
      </p:sp>
      <p:sp>
        <p:nvSpPr>
          <p:cNvPr id="14" name="Background">
            <a:extLst>
              <a:ext uri="{FF2B5EF4-FFF2-40B4-BE49-F238E27FC236}">
                <a16:creationId xmlns:a16="http://schemas.microsoft.com/office/drawing/2014/main" id="{893ABF29-A8C1-46A8-B164-55FE6DB820E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sp>
        <p:nvSpPr>
          <p:cNvPr id="15" name="Background blue">
            <a:extLst>
              <a:ext uri="{FF2B5EF4-FFF2-40B4-BE49-F238E27FC236}">
                <a16:creationId xmlns:a16="http://schemas.microsoft.com/office/drawing/2014/main" id="{9FA2F11A-9B65-4830-8F61-5ABBE36D3CE6}"/>
              </a:ext>
            </a:extLst>
          </p:cNvPr>
          <p:cNvSpPr/>
          <p:nvPr userDrawn="1"/>
        </p:nvSpPr>
        <p:spPr>
          <a:xfrm>
            <a:off x="6096000" y="5813523"/>
            <a:ext cx="6096000" cy="1048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pic>
        <p:nvPicPr>
          <p:cNvPr id="13" name="Logo">
            <a:extLst>
              <a:ext uri="{FF2B5EF4-FFF2-40B4-BE49-F238E27FC236}">
                <a16:creationId xmlns:a16="http://schemas.microsoft.com/office/drawing/2014/main" id="{9F97E2E3-73F5-42D8-8D28-86EA9DF44DD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73658" y="6159071"/>
            <a:ext cx="3033609" cy="362287"/>
          </a:xfrm>
          <a:prstGeom prst="rect">
            <a:avLst/>
          </a:prstGeom>
        </p:spPr>
      </p:pic>
      <p:sp>
        <p:nvSpPr>
          <p:cNvPr id="8" name="Picture Placeholder 7">
            <a:extLst>
              <a:ext uri="{FF2B5EF4-FFF2-40B4-BE49-F238E27FC236}">
                <a16:creationId xmlns:a16="http://schemas.microsoft.com/office/drawing/2014/main" id="{E77455F5-F0CD-47F9-BCF4-B16B52E69B0C}"/>
              </a:ext>
            </a:extLst>
          </p:cNvPr>
          <p:cNvSpPr>
            <a:spLocks noGrp="1"/>
          </p:cNvSpPr>
          <p:nvPr>
            <p:ph type="pic" sz="quarter" idx="13" hasCustomPrompt="1"/>
          </p:nvPr>
        </p:nvSpPr>
        <p:spPr>
          <a:xfrm>
            <a:off x="523875" y="828675"/>
            <a:ext cx="5133976" cy="4829175"/>
          </a:xfrm>
        </p:spPr>
        <p:txBody>
          <a:bodyPr lIns="72000" tIns="72000" rIns="72000"/>
          <a:lstStyle>
            <a:lvl1pPr marL="0" indent="0" algn="l">
              <a:buNone/>
              <a:defRPr sz="1600"/>
            </a:lvl1pPr>
          </a:lstStyle>
          <a:p>
            <a:r>
              <a:rPr lang="en-US" dirty="0"/>
              <a:t>Click on frame and insert picture from Templafy or use icon to insert from device.</a:t>
            </a:r>
          </a:p>
        </p:txBody>
      </p:sp>
      <p:sp>
        <p:nvSpPr>
          <p:cNvPr id="2" name="Title 1"/>
          <p:cNvSpPr>
            <a:spLocks noGrp="1"/>
          </p:cNvSpPr>
          <p:nvPr>
            <p:ph type="ctrTitle" hasCustomPrompt="1"/>
          </p:nvPr>
        </p:nvSpPr>
        <p:spPr>
          <a:xfrm>
            <a:off x="6657975" y="1112839"/>
            <a:ext cx="4895848" cy="1602082"/>
          </a:xfrm>
        </p:spPr>
        <p:txBody>
          <a:bodyPr anchor="b"/>
          <a:lstStyle>
            <a:lvl1pPr algn="l">
              <a:lnSpc>
                <a:spcPct val="110000"/>
              </a:lnSpc>
              <a:defRPr sz="4000">
                <a:solidFill>
                  <a:schemeClr val="tx1"/>
                </a:solidFill>
              </a:defRPr>
            </a:lvl1pPr>
          </a:lstStyle>
          <a:p>
            <a:r>
              <a:rPr lang="en-US" dirty="0"/>
              <a:t>Click to add title</a:t>
            </a:r>
          </a:p>
        </p:txBody>
      </p:sp>
      <p:sp>
        <p:nvSpPr>
          <p:cNvPr id="3" name="Subtitle 2"/>
          <p:cNvSpPr>
            <a:spLocks noGrp="1"/>
          </p:cNvSpPr>
          <p:nvPr>
            <p:ph type="subTitle" idx="1" hasCustomPrompt="1"/>
          </p:nvPr>
        </p:nvSpPr>
        <p:spPr>
          <a:xfrm>
            <a:off x="6657975" y="2745102"/>
            <a:ext cx="4895848" cy="1124136"/>
          </a:xfrm>
        </p:spPr>
        <p:txBody>
          <a:bodyPr/>
          <a:lstStyle>
            <a:lvl1pPr marL="0" indent="0" algn="l">
              <a:lnSpc>
                <a:spcPct val="100000"/>
              </a:lnSpc>
              <a:spcBef>
                <a:spcPts val="0"/>
              </a:spcBef>
              <a:spcAft>
                <a:spcPts val="0"/>
              </a:spcAft>
              <a:buFont typeface="Avenir Next LT Pro" panose="020B0504020202020204" pitchFamily="34" charset="0"/>
              <a:buChar char="​"/>
              <a:defRPr sz="3200" b="0">
                <a:solidFill>
                  <a:schemeClr val="tx1"/>
                </a:solidFill>
              </a:defRPr>
            </a:lvl1pPr>
            <a:lvl2pPr marL="0" indent="0" algn="l">
              <a:buFont typeface="Avenir Next LT Pro" panose="020B0504020202020204" pitchFamily="34" charset="0"/>
              <a:buNone/>
              <a:defRPr sz="2000" b="1"/>
            </a:lvl2pPr>
            <a:lvl3pPr marL="0" indent="0" algn="l">
              <a:buFont typeface="Avenir Next LT Pro" panose="020B0504020202020204" pitchFamily="34" charset="0"/>
              <a:buChar char="​"/>
              <a:defRPr sz="2000" b="1"/>
            </a:lvl3pPr>
            <a:lvl4pPr marL="0" indent="0" algn="l">
              <a:buFont typeface="Avenir Next LT Pro" panose="020B0504020202020204" pitchFamily="34" charset="0"/>
              <a:buChar char="​"/>
              <a:defRPr sz="2000" b="1"/>
            </a:lvl4pPr>
            <a:lvl5pPr marL="0" indent="0" algn="l">
              <a:buFont typeface="Avenir Next LT Pro" panose="020B0504020202020204" pitchFamily="34" charset="0"/>
              <a:buChar char="​"/>
              <a:defRPr sz="2000" b="1"/>
            </a:lvl5pPr>
            <a:lvl6pPr marL="0" indent="0" algn="l">
              <a:buFont typeface="Avenir Next LT Pro" panose="020B0504020202020204" pitchFamily="34" charset="0"/>
              <a:buChar char="​"/>
              <a:defRPr sz="2000" b="1"/>
            </a:lvl6pPr>
            <a:lvl7pPr marL="0" indent="0" algn="l">
              <a:buFont typeface="Avenir Next LT Pro" panose="020B0504020202020204" pitchFamily="34" charset="0"/>
              <a:buChar char="​"/>
              <a:defRPr sz="2000" b="1"/>
            </a:lvl7pPr>
            <a:lvl8pPr marL="0" indent="0" algn="l">
              <a:buFont typeface="Avenir Next LT Pro" panose="020B0504020202020204" pitchFamily="34" charset="0"/>
              <a:buChar char="​"/>
              <a:defRPr sz="2000" b="1"/>
            </a:lvl8pPr>
            <a:lvl9pPr marL="0" indent="0" algn="l">
              <a:buFont typeface="Avenir Next LT Pro" panose="020B0504020202020204" pitchFamily="34" charset="0"/>
              <a:buChar char="​"/>
              <a:defRPr sz="2000" b="1"/>
            </a:lvl9pPr>
          </a:lstStyle>
          <a:p>
            <a:r>
              <a:rPr lang="en-US" dirty="0"/>
              <a:t>Click to add subtitle</a:t>
            </a:r>
          </a:p>
        </p:txBody>
      </p:sp>
    </p:spTree>
    <p:extLst>
      <p:ext uri="{BB962C8B-B14F-4D97-AF65-F5344CB8AC3E}">
        <p14:creationId xmlns:p14="http://schemas.microsoft.com/office/powerpoint/2010/main" val="2161493641"/>
      </p:ext>
    </p:extLst>
  </p:cSld>
  <p:clrMapOvr>
    <a:masterClrMapping/>
  </p:clrMapOvr>
  <p:extLst>
    <p:ext uri="{DCECCB84-F9BA-43D5-87BE-67443E8EF086}">
      <p15:sldGuideLst xmlns:p15="http://schemas.microsoft.com/office/powerpoint/2012/main">
        <p15:guide id="1" pos="3564" userDrawn="1">
          <p15:clr>
            <a:srgbClr val="FBAE40"/>
          </p15:clr>
        </p15:guide>
        <p15:guide id="2" pos="4194" userDrawn="1">
          <p15:clr>
            <a:srgbClr val="FBAE40"/>
          </p15:clr>
        </p15:guide>
        <p15:guide id="3" pos="32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D">
    <p:spTree>
      <p:nvGrpSpPr>
        <p:cNvPr id="1" name=""/>
        <p:cNvGrpSpPr/>
        <p:nvPr/>
      </p:nvGrpSpPr>
      <p:grpSpPr>
        <a:xfrm>
          <a:off x="0" y="0"/>
          <a:ext cx="0" cy="0"/>
          <a:chOff x="0" y="0"/>
          <a:chExt cx="0" cy="0"/>
        </a:xfrm>
      </p:grpSpPr>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
        <p:nvSpPr>
          <p:cNvPr id="17" name="Date Placeholder 6" hidden="1">
            <a:extLst>
              <a:ext uri="{FF2B5EF4-FFF2-40B4-BE49-F238E27FC236}">
                <a16:creationId xmlns:a16="http://schemas.microsoft.com/office/drawing/2014/main" id="{B299F4DB-4306-4708-8FDA-CFC323320922}"/>
              </a:ext>
            </a:extLst>
          </p:cNvPr>
          <p:cNvSpPr>
            <a:spLocks noGrp="1"/>
          </p:cNvSpPr>
          <p:nvPr>
            <p:ph type="dt" sz="half" idx="15"/>
          </p:nvPr>
        </p:nvSpPr>
        <p:spPr>
          <a:xfrm>
            <a:off x="0" y="6858000"/>
            <a:ext cx="0" cy="0"/>
          </a:xfrm>
        </p:spPr>
        <p:txBody>
          <a:bodyPr/>
          <a:lstStyle>
            <a:lvl1pPr>
              <a:defRPr sz="100">
                <a:noFill/>
              </a:defRPr>
            </a:lvl1pPr>
          </a:lstStyle>
          <a:p>
            <a:fld id="{5B81C194-7206-4F72-8A77-9947114C7713}" type="datetime1">
              <a:rPr lang="en-US" smtClean="0"/>
              <a:t>2/18/2022</a:t>
            </a:fld>
            <a:endParaRPr lang="en-US" dirty="0"/>
          </a:p>
        </p:txBody>
      </p:sp>
      <p:sp>
        <p:nvSpPr>
          <p:cNvPr id="14" name="Background">
            <a:extLst>
              <a:ext uri="{FF2B5EF4-FFF2-40B4-BE49-F238E27FC236}">
                <a16:creationId xmlns:a16="http://schemas.microsoft.com/office/drawing/2014/main" id="{893ABF29-A8C1-46A8-B164-55FE6DB820E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pic>
        <p:nvPicPr>
          <p:cNvPr id="16" name="Logo">
            <a:extLst>
              <a:ext uri="{FF2B5EF4-FFF2-40B4-BE49-F238E27FC236}">
                <a16:creationId xmlns:a16="http://schemas.microsoft.com/office/drawing/2014/main" id="{F52F2982-3F1F-417C-953E-0CD81B4BA9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0549" y="6171965"/>
            <a:ext cx="3033924" cy="362324"/>
          </a:xfrm>
          <a:prstGeom prst="rect">
            <a:avLst/>
          </a:prstGeom>
        </p:spPr>
      </p:pic>
      <p:sp>
        <p:nvSpPr>
          <p:cNvPr id="8" name="Picture Placeholder 7">
            <a:extLst>
              <a:ext uri="{FF2B5EF4-FFF2-40B4-BE49-F238E27FC236}">
                <a16:creationId xmlns:a16="http://schemas.microsoft.com/office/drawing/2014/main" id="{E77455F5-F0CD-47F9-BCF4-B16B52E69B0C}"/>
              </a:ext>
            </a:extLst>
          </p:cNvPr>
          <p:cNvSpPr>
            <a:spLocks noGrp="1"/>
          </p:cNvSpPr>
          <p:nvPr>
            <p:ph type="pic" sz="quarter" idx="13" hasCustomPrompt="1"/>
          </p:nvPr>
        </p:nvSpPr>
        <p:spPr>
          <a:xfrm>
            <a:off x="523875" y="828675"/>
            <a:ext cx="5133976" cy="4829175"/>
          </a:xfrm>
        </p:spPr>
        <p:txBody>
          <a:bodyPr lIns="72000" tIns="72000" rIns="72000"/>
          <a:lstStyle>
            <a:lvl1pPr marL="0" indent="0" algn="l">
              <a:buNone/>
              <a:defRPr sz="1600"/>
            </a:lvl1pPr>
          </a:lstStyle>
          <a:p>
            <a:r>
              <a:rPr lang="en-US" dirty="0"/>
              <a:t>Click on frame and insert picture from Templafy or use icon to insert from device.</a:t>
            </a:r>
          </a:p>
        </p:txBody>
      </p:sp>
      <p:sp>
        <p:nvSpPr>
          <p:cNvPr id="2" name="Title 1"/>
          <p:cNvSpPr>
            <a:spLocks noGrp="1"/>
          </p:cNvSpPr>
          <p:nvPr>
            <p:ph type="ctrTitle" hasCustomPrompt="1"/>
          </p:nvPr>
        </p:nvSpPr>
        <p:spPr>
          <a:xfrm>
            <a:off x="6657975" y="1112839"/>
            <a:ext cx="4895848" cy="1602082"/>
          </a:xfrm>
        </p:spPr>
        <p:txBody>
          <a:bodyPr anchor="b"/>
          <a:lstStyle>
            <a:lvl1pPr algn="l">
              <a:lnSpc>
                <a:spcPct val="110000"/>
              </a:lnSpc>
              <a:defRPr sz="4000">
                <a:solidFill>
                  <a:schemeClr val="tx1"/>
                </a:solidFill>
              </a:defRPr>
            </a:lvl1pPr>
          </a:lstStyle>
          <a:p>
            <a:r>
              <a:rPr lang="en-US" dirty="0"/>
              <a:t>Click to add title</a:t>
            </a:r>
          </a:p>
        </p:txBody>
      </p:sp>
      <p:sp>
        <p:nvSpPr>
          <p:cNvPr id="3" name="Subtitle 2"/>
          <p:cNvSpPr>
            <a:spLocks noGrp="1"/>
          </p:cNvSpPr>
          <p:nvPr>
            <p:ph type="subTitle" idx="1" hasCustomPrompt="1"/>
          </p:nvPr>
        </p:nvSpPr>
        <p:spPr>
          <a:xfrm>
            <a:off x="6657975" y="2745102"/>
            <a:ext cx="4895848" cy="1124136"/>
          </a:xfrm>
        </p:spPr>
        <p:txBody>
          <a:bodyPr/>
          <a:lstStyle>
            <a:lvl1pPr marL="0" indent="0" algn="l">
              <a:lnSpc>
                <a:spcPct val="100000"/>
              </a:lnSpc>
              <a:spcBef>
                <a:spcPts val="0"/>
              </a:spcBef>
              <a:spcAft>
                <a:spcPts val="0"/>
              </a:spcAft>
              <a:buFont typeface="Avenir Next LT Pro" panose="020B0504020202020204" pitchFamily="34" charset="0"/>
              <a:buChar char="​"/>
              <a:defRPr sz="3200" b="0">
                <a:solidFill>
                  <a:schemeClr val="tx1"/>
                </a:solidFill>
              </a:defRPr>
            </a:lvl1pPr>
            <a:lvl2pPr marL="0" indent="0" algn="l">
              <a:buFont typeface="Avenir Next LT Pro" panose="020B0504020202020204" pitchFamily="34" charset="0"/>
              <a:buNone/>
              <a:defRPr sz="2000" b="1"/>
            </a:lvl2pPr>
            <a:lvl3pPr marL="0" indent="0" algn="l">
              <a:buFont typeface="Avenir Next LT Pro" panose="020B0504020202020204" pitchFamily="34" charset="0"/>
              <a:buChar char="​"/>
              <a:defRPr sz="2000" b="1"/>
            </a:lvl3pPr>
            <a:lvl4pPr marL="0" indent="0" algn="l">
              <a:buFont typeface="Avenir Next LT Pro" panose="020B0504020202020204" pitchFamily="34" charset="0"/>
              <a:buChar char="​"/>
              <a:defRPr sz="2000" b="1"/>
            </a:lvl4pPr>
            <a:lvl5pPr marL="0" indent="0" algn="l">
              <a:buFont typeface="Avenir Next LT Pro" panose="020B0504020202020204" pitchFamily="34" charset="0"/>
              <a:buChar char="​"/>
              <a:defRPr sz="2000" b="1"/>
            </a:lvl5pPr>
            <a:lvl6pPr marL="0" indent="0" algn="l">
              <a:buFont typeface="Avenir Next LT Pro" panose="020B0504020202020204" pitchFamily="34" charset="0"/>
              <a:buChar char="​"/>
              <a:defRPr sz="2000" b="1"/>
            </a:lvl6pPr>
            <a:lvl7pPr marL="0" indent="0" algn="l">
              <a:buFont typeface="Avenir Next LT Pro" panose="020B0504020202020204" pitchFamily="34" charset="0"/>
              <a:buChar char="​"/>
              <a:defRPr sz="2000" b="1"/>
            </a:lvl7pPr>
            <a:lvl8pPr marL="0" indent="0" algn="l">
              <a:buFont typeface="Avenir Next LT Pro" panose="020B0504020202020204" pitchFamily="34" charset="0"/>
              <a:buChar char="​"/>
              <a:defRPr sz="2000" b="1"/>
            </a:lvl8pPr>
            <a:lvl9pPr marL="0" indent="0" algn="l">
              <a:buFont typeface="Avenir Next LT Pro" panose="020B0504020202020204" pitchFamily="34" charset="0"/>
              <a:buChar char="​"/>
              <a:defRPr sz="2000" b="1"/>
            </a:lvl9pPr>
          </a:lstStyle>
          <a:p>
            <a:r>
              <a:rPr lang="en-US" dirty="0"/>
              <a:t>Click to add subtitle</a:t>
            </a:r>
          </a:p>
        </p:txBody>
      </p:sp>
    </p:spTree>
    <p:extLst>
      <p:ext uri="{BB962C8B-B14F-4D97-AF65-F5344CB8AC3E}">
        <p14:creationId xmlns:p14="http://schemas.microsoft.com/office/powerpoint/2010/main" val="46833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p:spPr>
        <p:txBody>
          <a:bodyPr/>
          <a:lstStyle>
            <a:lvl1pPr>
              <a:defRPr sz="100">
                <a:noFill/>
              </a:defRPr>
            </a:lvl1pPr>
          </a:lstStyle>
          <a:p>
            <a:fld id="{1C88E50E-F071-4EB4-A55A-7E0511339D82}" type="datetime1">
              <a:rPr lang="en-US" smtClean="0"/>
              <a:t>2/18/2022</a:t>
            </a:fld>
            <a:endParaRPr lang="en-US" dirty="0"/>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
        <p:nvSpPr>
          <p:cNvPr id="2" name="Title 1"/>
          <p:cNvSpPr>
            <a:spLocks noGrp="1"/>
          </p:cNvSpPr>
          <p:nvPr>
            <p:ph type="title" hasCustomPrompt="1"/>
          </p:nvPr>
        </p:nvSpPr>
        <p:spPr>
          <a:xfrm>
            <a:off x="6193410" y="1116000"/>
            <a:ext cx="5360416" cy="538164"/>
          </a:xfrm>
        </p:spPr>
        <p:txBody>
          <a:bodyPr/>
          <a:lstStyle>
            <a:lvl1pPr>
              <a:defRPr/>
            </a:lvl1pPr>
          </a:lstStyle>
          <a:p>
            <a:r>
              <a:rPr lang="en-US" noProof="0" dirty="0"/>
              <a:t>Click to add Agenda</a:t>
            </a:r>
          </a:p>
        </p:txBody>
      </p:sp>
      <p:sp>
        <p:nvSpPr>
          <p:cNvPr id="7" name="Text Placeholder 2"/>
          <p:cNvSpPr>
            <a:spLocks noGrp="1"/>
          </p:cNvSpPr>
          <p:nvPr>
            <p:ph type="body" sz="quarter" idx="13" hasCustomPrompt="1"/>
          </p:nvPr>
        </p:nvSpPr>
        <p:spPr>
          <a:xfrm>
            <a:off x="6193410" y="2055813"/>
            <a:ext cx="5360416" cy="3819525"/>
          </a:xfrm>
        </p:spPr>
        <p:txBody>
          <a:bodyPr/>
          <a:lstStyle>
            <a:lvl1pPr marL="0" indent="0">
              <a:buFont typeface="Avenir Next LT Pro" panose="020B0504020202020204" pitchFamily="34" charset="0"/>
              <a:buChar char="​"/>
              <a:defRPr/>
            </a:lvl1pPr>
            <a:lvl2pPr marL="0" indent="0">
              <a:spcBef>
                <a:spcPts val="1200"/>
              </a:spcBef>
              <a:buFont typeface="Avenir Next LT Pro" panose="020B0504020202020204" pitchFamily="34" charset="0"/>
              <a:buChar char="​"/>
              <a:defRPr sz="2000" b="1">
                <a:solidFill>
                  <a:schemeClr val="accent1"/>
                </a:solidFill>
              </a:defRPr>
            </a:lvl2pPr>
            <a:lvl3pPr marL="0" indent="0">
              <a:spcBef>
                <a:spcPts val="1200"/>
              </a:spcBef>
              <a:buFont typeface="Avenir Next LT Pro" panose="020B0504020202020204" pitchFamily="34" charset="0"/>
              <a:buChar char="​"/>
              <a:defRPr sz="2000"/>
            </a:lvl3pPr>
            <a:lvl4pPr marL="0" indent="0">
              <a:spcBef>
                <a:spcPts val="1200"/>
              </a:spcBef>
              <a:buFont typeface="Avenir Next LT Pro" panose="020B0504020202020204" pitchFamily="34" charset="0"/>
              <a:buChar char="​"/>
              <a:defRPr sz="2000">
                <a:solidFill>
                  <a:schemeClr val="accent1"/>
                </a:solidFill>
              </a:defRPr>
            </a:lvl4pPr>
            <a:lvl5pPr marL="0" indent="0">
              <a:spcBef>
                <a:spcPts val="1200"/>
              </a:spcBef>
              <a:buFont typeface="Avenir Next LT Pro" panose="020B0504020202020204" pitchFamily="34" charset="0"/>
              <a:buChar char="​"/>
              <a:defRPr sz="2000"/>
            </a:lvl5pPr>
            <a:lvl6pPr marL="0" indent="0">
              <a:spcBef>
                <a:spcPts val="1200"/>
              </a:spcBef>
              <a:buFont typeface="Avenir Next LT Pro" panose="020B0504020202020204" pitchFamily="34" charset="0"/>
              <a:buChar char="​"/>
              <a:defRPr sz="2000" b="1">
                <a:solidFill>
                  <a:schemeClr val="accent1"/>
                </a:solidFill>
              </a:defRPr>
            </a:lvl6pPr>
            <a:lvl7pPr marL="0" indent="0">
              <a:spcBef>
                <a:spcPts val="1200"/>
              </a:spcBef>
              <a:buFont typeface="Avenir Next LT Pro" panose="020B0504020202020204" pitchFamily="34" charset="0"/>
              <a:buChar char="​"/>
              <a:defRPr sz="2000" b="0"/>
            </a:lvl7pPr>
            <a:lvl8pPr marL="0" indent="0">
              <a:spcBef>
                <a:spcPts val="1200"/>
              </a:spcBef>
              <a:buFont typeface="Avenir Next LT Pro" panose="020B0504020202020204" pitchFamily="34" charset="0"/>
              <a:buChar char="​"/>
              <a:defRPr sz="2000" b="1">
                <a:solidFill>
                  <a:schemeClr val="accent1"/>
                </a:solidFill>
              </a:defRPr>
            </a:lvl8pPr>
            <a:lvl9pPr marL="0" indent="0">
              <a:spcBef>
                <a:spcPts val="1200"/>
              </a:spcBef>
              <a:buFont typeface="Avenir Next LT Pro" panose="020B0504020202020204" pitchFamily="34" charset="0"/>
              <a:buChar char="​"/>
              <a:defRPr sz="2000"/>
            </a:lvl9pPr>
          </a:lstStyle>
          <a:p>
            <a:pPr lvl="0"/>
            <a:r>
              <a:rPr lang="en-US" noProof="0" dirty="0"/>
              <a:t>Click to add agenda point </a:t>
            </a:r>
            <a:br>
              <a:rPr lang="en-US" noProof="0" dirty="0"/>
            </a:br>
            <a:r>
              <a:rPr lang="en-US" noProof="0" dirty="0"/>
              <a:t>Enter &amp; TAB for next text level</a:t>
            </a:r>
            <a:br>
              <a:rPr lang="en-US" noProof="0" dirty="0"/>
            </a:br>
            <a:r>
              <a:rPr lang="en-US" noProof="0" dirty="0"/>
              <a:t>SHIFT+TAB to go back in levels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13" name="Picture Placeholder 7">
            <a:extLst>
              <a:ext uri="{FF2B5EF4-FFF2-40B4-BE49-F238E27FC236}">
                <a16:creationId xmlns:a16="http://schemas.microsoft.com/office/drawing/2014/main" id="{11024C59-BCE1-4BD6-8A02-366D1649E6F5}"/>
              </a:ext>
            </a:extLst>
          </p:cNvPr>
          <p:cNvSpPr>
            <a:spLocks noGrp="1"/>
          </p:cNvSpPr>
          <p:nvPr>
            <p:ph type="pic" sz="quarter" idx="18" hasCustomPrompt="1"/>
          </p:nvPr>
        </p:nvSpPr>
        <p:spPr>
          <a:xfrm>
            <a:off x="895545" y="1545996"/>
            <a:ext cx="4006393" cy="3403076"/>
          </a:xfrm>
        </p:spPr>
        <p:txBody>
          <a:bodyPr lIns="72000" tIns="36000" rIns="72000"/>
          <a:lstStyle>
            <a:lvl1pPr marL="0" indent="0" algn="l">
              <a:buNone/>
              <a:defRPr sz="1400"/>
            </a:lvl1pPr>
          </a:lstStyle>
          <a:p>
            <a:r>
              <a:rPr lang="en-US" dirty="0"/>
              <a:t>Click on frame and insert picture from Templafy or use icon to insert from device.</a:t>
            </a:r>
          </a:p>
        </p:txBody>
      </p:sp>
    </p:spTree>
    <p:extLst>
      <p:ext uri="{BB962C8B-B14F-4D97-AF65-F5344CB8AC3E}">
        <p14:creationId xmlns:p14="http://schemas.microsoft.com/office/powerpoint/2010/main" val="2198317535"/>
      </p:ext>
    </p:extLst>
  </p:cSld>
  <p:clrMapOvr>
    <a:masterClrMapping/>
  </p:clrMapOvr>
  <p:extLst>
    <p:ext uri="{DCECCB84-F9BA-43D5-87BE-67443E8EF086}">
      <p15:sldGuideLst xmlns:p15="http://schemas.microsoft.com/office/powerpoint/2012/main">
        <p15:guide id="1" pos="3900" userDrawn="1">
          <p15:clr>
            <a:srgbClr val="FBAE40"/>
          </p15:clr>
        </p15:guide>
        <p15:guide id="2" pos="3096" userDrawn="1">
          <p15:clr>
            <a:srgbClr val="FBAE40"/>
          </p15:clr>
        </p15:guide>
        <p15:guide id="3" pos="5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Breaker">
    <p:bg>
      <p:bgRef idx="1001">
        <a:schemeClr val="bg1"/>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sp>
        <p:nvSpPr>
          <p:cNvPr id="2" name="Title 1"/>
          <p:cNvSpPr>
            <a:spLocks noGrp="1"/>
          </p:cNvSpPr>
          <p:nvPr>
            <p:ph type="ctrTitle" hasCustomPrompt="1"/>
          </p:nvPr>
        </p:nvSpPr>
        <p:spPr>
          <a:xfrm>
            <a:off x="1217613" y="1112839"/>
            <a:ext cx="10336212" cy="2397124"/>
          </a:xfrm>
        </p:spPr>
        <p:txBody>
          <a:bodyPr anchor="b"/>
          <a:lstStyle>
            <a:lvl1pPr algn="l">
              <a:defRPr sz="6000">
                <a:solidFill>
                  <a:schemeClr val="tx1"/>
                </a:solidFill>
              </a:defRPr>
            </a:lvl1pPr>
          </a:lstStyle>
          <a:p>
            <a:r>
              <a:rPr lang="en-US" noProof="0" dirty="0"/>
              <a:t>Click to add title</a:t>
            </a:r>
            <a:endParaRPr lang="en-US" dirty="0"/>
          </a:p>
        </p:txBody>
      </p:sp>
      <p:sp>
        <p:nvSpPr>
          <p:cNvPr id="3" name="Subtitle 2"/>
          <p:cNvSpPr>
            <a:spLocks noGrp="1"/>
          </p:cNvSpPr>
          <p:nvPr>
            <p:ph type="subTitle" idx="1" hasCustomPrompt="1"/>
          </p:nvPr>
        </p:nvSpPr>
        <p:spPr>
          <a:xfrm>
            <a:off x="1217612" y="3602038"/>
            <a:ext cx="10336213" cy="1655762"/>
          </a:xfrm>
        </p:spPr>
        <p:txBody>
          <a:bodyPr/>
          <a:lstStyle>
            <a:lvl1pPr marL="0" indent="0" algn="l">
              <a:spcBef>
                <a:spcPts val="0"/>
              </a:spcBef>
              <a:buFont typeface="Avenir Next LT Pro" panose="020B0504020202020204" pitchFamily="34" charset="0"/>
              <a:buChar char="​"/>
              <a:defRPr sz="2400" b="0">
                <a:solidFill>
                  <a:schemeClr val="tx1"/>
                </a:solidFill>
              </a:defRPr>
            </a:lvl1pPr>
            <a:lvl2pPr marL="0" indent="0" algn="l">
              <a:buFont typeface="Avenir Next LT Pro" panose="020B0504020202020204" pitchFamily="34" charset="0"/>
              <a:buNone/>
              <a:defRPr sz="2000" b="0">
                <a:solidFill>
                  <a:schemeClr val="tx1"/>
                </a:solidFill>
              </a:defRPr>
            </a:lvl2pPr>
            <a:lvl3pPr marL="0" indent="0" algn="l">
              <a:buFont typeface="Avenir Next LT Pro" panose="020B0504020202020204" pitchFamily="34" charset="0"/>
              <a:buChar char="​"/>
              <a:defRPr sz="2000" b="0">
                <a:solidFill>
                  <a:schemeClr val="tx1"/>
                </a:solidFill>
              </a:defRPr>
            </a:lvl3pPr>
            <a:lvl4pPr marL="0" indent="0" algn="l">
              <a:buFont typeface="Avenir Next LT Pro" panose="020B0504020202020204" pitchFamily="34" charset="0"/>
              <a:buChar char="​"/>
              <a:defRPr sz="2000" b="0">
                <a:solidFill>
                  <a:schemeClr val="tx1"/>
                </a:solidFill>
              </a:defRPr>
            </a:lvl4pPr>
            <a:lvl5pPr marL="0" indent="0" algn="l">
              <a:buFont typeface="Avenir Next LT Pro" panose="020B0504020202020204" pitchFamily="34" charset="0"/>
              <a:buChar char="​"/>
              <a:defRPr sz="2000" b="0">
                <a:solidFill>
                  <a:schemeClr val="tx1"/>
                </a:solidFill>
              </a:defRPr>
            </a:lvl5pPr>
            <a:lvl6pPr marL="0" indent="0" algn="l">
              <a:buFont typeface="Avenir Next LT Pro" panose="020B0504020202020204" pitchFamily="34" charset="0"/>
              <a:buChar char="​"/>
              <a:defRPr sz="2000" b="0">
                <a:solidFill>
                  <a:schemeClr val="tx1"/>
                </a:solidFill>
              </a:defRPr>
            </a:lvl6pPr>
            <a:lvl7pPr marL="0" indent="0" algn="l">
              <a:buFont typeface="Avenir Next LT Pro" panose="020B0504020202020204" pitchFamily="34" charset="0"/>
              <a:buChar char="​"/>
              <a:defRPr sz="2000" b="0">
                <a:solidFill>
                  <a:schemeClr val="tx1"/>
                </a:solidFill>
              </a:defRPr>
            </a:lvl7pPr>
            <a:lvl8pPr marL="0" indent="0" algn="l">
              <a:buFont typeface="Avenir Next LT Pro" panose="020B0504020202020204" pitchFamily="34" charset="0"/>
              <a:buChar char="​"/>
              <a:defRPr sz="2000" b="0">
                <a:solidFill>
                  <a:schemeClr val="tx1"/>
                </a:solidFill>
              </a:defRPr>
            </a:lvl8pPr>
            <a:lvl9pPr marL="0" indent="0" algn="l">
              <a:buFont typeface="Avenir Next LT Pro" panose="020B0504020202020204" pitchFamily="34" charset="0"/>
              <a:buChar char="​"/>
              <a:tabLst/>
              <a:defRPr sz="2000" b="0">
                <a:solidFill>
                  <a:schemeClr val="tx1"/>
                </a:solidFill>
              </a:defRPr>
            </a:lvl9pPr>
          </a:lstStyle>
          <a:p>
            <a:r>
              <a:rPr lang="en-US" dirty="0"/>
              <a:t>Click to add subtitle</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fld id="{158E6B2A-BED2-4B70-8025-C663464F589D}" type="datetime1">
              <a:rPr lang="en-US" smtClean="0"/>
              <a:t>2/18/2022</a:t>
            </a:fld>
            <a:endParaRPr lang="en-US"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pic>
        <p:nvPicPr>
          <p:cNvPr id="9" name="Logo">
            <a:extLst>
              <a:ext uri="{FF2B5EF4-FFF2-40B4-BE49-F238E27FC236}">
                <a16:creationId xmlns:a16="http://schemas.microsoft.com/office/drawing/2014/main" id="{EA4FC8C0-1051-4AFB-A9A0-EF7767F445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5384" y="6257662"/>
            <a:ext cx="2717793" cy="324571"/>
          </a:xfrm>
          <a:prstGeom prst="rect">
            <a:avLst/>
          </a:prstGeom>
        </p:spPr>
      </p:pic>
    </p:spTree>
    <p:extLst>
      <p:ext uri="{BB962C8B-B14F-4D97-AF65-F5344CB8AC3E}">
        <p14:creationId xmlns:p14="http://schemas.microsoft.com/office/powerpoint/2010/main" val="197138226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Breaker + watermark">
    <p:bg>
      <p:bgRef idx="1001">
        <a:schemeClr val="bg1"/>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dirty="0" err="1"/>
          </a:p>
        </p:txBody>
      </p:sp>
      <p:pic>
        <p:nvPicPr>
          <p:cNvPr id="10" name="Picture 9">
            <a:extLst>
              <a:ext uri="{FF2B5EF4-FFF2-40B4-BE49-F238E27FC236}">
                <a16:creationId xmlns:a16="http://schemas.microsoft.com/office/drawing/2014/main" id="{9D59ADFE-710A-394B-A06C-32397AFD8157}"/>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545" t="1681" r="21451" b="45666"/>
          <a:stretch/>
        </p:blipFill>
        <p:spPr>
          <a:xfrm>
            <a:off x="0" y="0"/>
            <a:ext cx="12192000" cy="6858000"/>
          </a:xfrm>
          <a:prstGeom prst="rect">
            <a:avLst/>
          </a:prstGeom>
        </p:spPr>
      </p:pic>
      <p:sp>
        <p:nvSpPr>
          <p:cNvPr id="2" name="Title 1"/>
          <p:cNvSpPr>
            <a:spLocks noGrp="1"/>
          </p:cNvSpPr>
          <p:nvPr>
            <p:ph type="ctrTitle" hasCustomPrompt="1"/>
          </p:nvPr>
        </p:nvSpPr>
        <p:spPr>
          <a:xfrm>
            <a:off x="1217613" y="1112839"/>
            <a:ext cx="10336212" cy="2397124"/>
          </a:xfrm>
        </p:spPr>
        <p:txBody>
          <a:bodyPr anchor="b"/>
          <a:lstStyle>
            <a:lvl1pPr algn="l">
              <a:defRPr sz="6000">
                <a:solidFill>
                  <a:schemeClr val="tx1"/>
                </a:solidFill>
              </a:defRPr>
            </a:lvl1pPr>
          </a:lstStyle>
          <a:p>
            <a:r>
              <a:rPr lang="en-US" noProof="0" dirty="0"/>
              <a:t>Click to add title</a:t>
            </a:r>
            <a:endParaRPr lang="en-US" dirty="0"/>
          </a:p>
        </p:txBody>
      </p:sp>
      <p:sp>
        <p:nvSpPr>
          <p:cNvPr id="3" name="Subtitle 2"/>
          <p:cNvSpPr>
            <a:spLocks noGrp="1"/>
          </p:cNvSpPr>
          <p:nvPr>
            <p:ph type="subTitle" idx="1" hasCustomPrompt="1"/>
          </p:nvPr>
        </p:nvSpPr>
        <p:spPr>
          <a:xfrm>
            <a:off x="1217612" y="3602038"/>
            <a:ext cx="10336213" cy="1655762"/>
          </a:xfrm>
        </p:spPr>
        <p:txBody>
          <a:bodyPr/>
          <a:lstStyle>
            <a:lvl1pPr marL="0" indent="0" algn="l">
              <a:spcBef>
                <a:spcPts val="0"/>
              </a:spcBef>
              <a:buFont typeface="Avenir Next LT Pro" panose="020B0504020202020204" pitchFamily="34" charset="0"/>
              <a:buChar char="​"/>
              <a:defRPr sz="2400" b="0">
                <a:solidFill>
                  <a:schemeClr val="tx1"/>
                </a:solidFill>
              </a:defRPr>
            </a:lvl1pPr>
            <a:lvl2pPr marL="0" indent="0" algn="l">
              <a:buFont typeface="Avenir Next LT Pro" panose="020B0504020202020204" pitchFamily="34" charset="0"/>
              <a:buNone/>
              <a:defRPr sz="2000" b="0">
                <a:solidFill>
                  <a:schemeClr val="tx1"/>
                </a:solidFill>
              </a:defRPr>
            </a:lvl2pPr>
            <a:lvl3pPr marL="0" indent="0" algn="l">
              <a:buFont typeface="Avenir Next LT Pro" panose="020B0504020202020204" pitchFamily="34" charset="0"/>
              <a:buChar char="​"/>
              <a:defRPr sz="2000" b="0">
                <a:solidFill>
                  <a:schemeClr val="tx1"/>
                </a:solidFill>
              </a:defRPr>
            </a:lvl3pPr>
            <a:lvl4pPr marL="0" indent="0" algn="l">
              <a:buFont typeface="Avenir Next LT Pro" panose="020B0504020202020204" pitchFamily="34" charset="0"/>
              <a:buChar char="​"/>
              <a:defRPr sz="2000" b="0">
                <a:solidFill>
                  <a:schemeClr val="tx1"/>
                </a:solidFill>
              </a:defRPr>
            </a:lvl4pPr>
            <a:lvl5pPr marL="0" indent="0" algn="l">
              <a:buFont typeface="Avenir Next LT Pro" panose="020B0504020202020204" pitchFamily="34" charset="0"/>
              <a:buChar char="​"/>
              <a:defRPr sz="2000" b="0">
                <a:solidFill>
                  <a:schemeClr val="tx1"/>
                </a:solidFill>
              </a:defRPr>
            </a:lvl5pPr>
            <a:lvl6pPr marL="0" indent="0" algn="l">
              <a:buFont typeface="Avenir Next LT Pro" panose="020B0504020202020204" pitchFamily="34" charset="0"/>
              <a:buChar char="​"/>
              <a:defRPr sz="2000" b="0">
                <a:solidFill>
                  <a:schemeClr val="tx1"/>
                </a:solidFill>
              </a:defRPr>
            </a:lvl6pPr>
            <a:lvl7pPr marL="0" indent="0" algn="l">
              <a:buFont typeface="Avenir Next LT Pro" panose="020B0504020202020204" pitchFamily="34" charset="0"/>
              <a:buChar char="​"/>
              <a:defRPr sz="2000" b="0">
                <a:solidFill>
                  <a:schemeClr val="tx1"/>
                </a:solidFill>
              </a:defRPr>
            </a:lvl7pPr>
            <a:lvl8pPr marL="0" indent="0" algn="l">
              <a:buFont typeface="Avenir Next LT Pro" panose="020B0504020202020204" pitchFamily="34" charset="0"/>
              <a:buChar char="​"/>
              <a:defRPr sz="2000" b="0">
                <a:solidFill>
                  <a:schemeClr val="tx1"/>
                </a:solidFill>
              </a:defRPr>
            </a:lvl8pPr>
            <a:lvl9pPr marL="0" indent="0" algn="l">
              <a:buFont typeface="Avenir Next LT Pro" panose="020B0504020202020204" pitchFamily="34" charset="0"/>
              <a:buChar char="​"/>
              <a:tabLst/>
              <a:defRPr sz="2000" b="0">
                <a:solidFill>
                  <a:schemeClr val="tx1"/>
                </a:solidFill>
              </a:defRPr>
            </a:lvl9pPr>
          </a:lstStyle>
          <a:p>
            <a:r>
              <a:rPr lang="en-US" dirty="0"/>
              <a:t>Click to add subtitle</a:t>
            </a:r>
          </a:p>
        </p:txBody>
      </p:sp>
      <p:pic>
        <p:nvPicPr>
          <p:cNvPr id="9" name="Logo">
            <a:extLst>
              <a:ext uri="{FF2B5EF4-FFF2-40B4-BE49-F238E27FC236}">
                <a16:creationId xmlns:a16="http://schemas.microsoft.com/office/drawing/2014/main" id="{EA4FC8C0-1051-4AFB-A9A0-EF7767F445A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5384" y="6257662"/>
            <a:ext cx="2717793" cy="324571"/>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fld id="{158E6B2A-BED2-4B70-8025-C663464F589D}" type="datetime1">
              <a:rPr lang="en-US" smtClean="0"/>
              <a:t>2/18/2022</a:t>
            </a:fld>
            <a:endParaRPr lang="en-US"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249218018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US" noProof="0" dirty="0"/>
              <a:t>Click to add text</a:t>
            </a:r>
            <a:br>
              <a:rPr lang="en-US" noProof="0" dirty="0"/>
            </a:br>
            <a:r>
              <a:rPr lang="en-US" noProof="0" dirty="0"/>
              <a:t>Enter &amp; TAB for next text level</a:t>
            </a:r>
            <a:br>
              <a:rPr lang="en-US" noProof="0" dirty="0"/>
            </a:br>
            <a:r>
              <a:rPr lang="en-US" noProof="0" dirty="0"/>
              <a:t>SHIFT+TAB to go back in levels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6</a:t>
            </a:r>
          </a:p>
          <a:p>
            <a:pPr lvl="6"/>
            <a:r>
              <a:rPr lang="en-US" noProof="0" dirty="0"/>
              <a:t>7</a:t>
            </a:r>
          </a:p>
          <a:p>
            <a:pPr lvl="7"/>
            <a:r>
              <a:rPr lang="en-US" noProof="0" dirty="0"/>
              <a:t>8</a:t>
            </a:r>
          </a:p>
          <a:p>
            <a:pPr lvl="8"/>
            <a:r>
              <a:rPr lang="en-US" noProof="0" dirty="0"/>
              <a:t>9</a:t>
            </a:r>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p>
            <a:fld id="{F6F98D42-F7CA-4ADF-8715-82CC52D4D915}" type="datetime1">
              <a:rPr lang="en-US" smtClean="0"/>
              <a:t>2/18/2022</a:t>
            </a:fld>
            <a:endParaRPr lang="en-US" dirty="0"/>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p>
            <a:endParaRPr lang="en-US" dirty="0">
              <a:solidFill>
                <a:schemeClr val="bg1">
                  <a:lumMod val="50000"/>
                </a:schemeClr>
              </a:solidFill>
            </a:endParaRP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US" smtClean="0"/>
              <a:pPr/>
              <a:t>‹#›</a:t>
            </a:fld>
            <a:endParaRPr lang="en-US" dirty="0"/>
          </a:p>
        </p:txBody>
      </p:sp>
    </p:spTree>
    <p:extLst>
      <p:ext uri="{BB962C8B-B14F-4D97-AF65-F5344CB8AC3E}">
        <p14:creationId xmlns:p14="http://schemas.microsoft.com/office/powerpoint/2010/main" val="2731011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24.png"/><Relationship Id="rId5" Type="http://schemas.openxmlformats.org/officeDocument/2006/relationships/slideLayout" Target="../slideLayouts/slideLayout34.xml"/><Relationship Id="rId10"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10491920" y="6433200"/>
            <a:ext cx="641732" cy="180000"/>
          </a:xfrm>
          <a:prstGeom prst="rect">
            <a:avLst/>
          </a:prstGeom>
        </p:spPr>
        <p:txBody>
          <a:bodyPr vert="horz" lIns="0" tIns="0" rIns="0" bIns="0" rtlCol="0" anchor="b" anchorCtr="0"/>
          <a:lstStyle>
            <a:lvl1pPr algn="r">
              <a:defRPr sz="1000">
                <a:solidFill>
                  <a:schemeClr val="bg1">
                    <a:lumMod val="50000"/>
                  </a:schemeClr>
                </a:solidFill>
              </a:defRPr>
            </a:lvl1pPr>
          </a:lstStyle>
          <a:p>
            <a:fld id="{464A119A-E811-4557-A806-BDFF78941138}" type="datetime1">
              <a:rPr lang="en-US" smtClean="0"/>
              <a:t>2/18/2022</a:t>
            </a:fld>
            <a:endParaRPr lang="en-US"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627268" y="6433200"/>
            <a:ext cx="3780000" cy="180000"/>
          </a:xfrm>
          <a:prstGeom prst="rect">
            <a:avLst/>
          </a:prstGeom>
        </p:spPr>
        <p:txBody>
          <a:bodyPr vert="horz" lIns="0" tIns="0" rIns="0" bIns="0" rtlCol="0" anchor="b" anchorCtr="0"/>
          <a:lstStyle>
            <a:lvl1pPr algn="r">
              <a:defRPr sz="1000">
                <a:solidFill>
                  <a:schemeClr val="bg1">
                    <a:lumMod val="50000"/>
                  </a:schemeClr>
                </a:solidFill>
              </a:defRPr>
            </a:lvl1pPr>
          </a:lstStyle>
          <a:p>
            <a:endParaRPr lang="en-US"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218304" y="6433200"/>
            <a:ext cx="335521" cy="180000"/>
          </a:xfrm>
          <a:prstGeom prst="rect">
            <a:avLst/>
          </a:prstGeom>
        </p:spPr>
        <p:txBody>
          <a:bodyPr vert="horz" lIns="0" tIns="0" rIns="0" bIns="0" rtlCol="0" anchor="b" anchorCtr="0"/>
          <a:lstStyle>
            <a:lvl1pPr algn="r">
              <a:defRPr sz="1000">
                <a:solidFill>
                  <a:schemeClr val="bg1">
                    <a:lumMod val="50000"/>
                  </a:schemeClr>
                </a:solidFill>
              </a:defRPr>
            </a:lvl1pPr>
          </a:lstStyle>
          <a:p>
            <a:fld id="{23AA811B-2EBD-4900-905E-5BE206449611}" type="slidenum">
              <a:rPr lang="en-US" smtClean="0"/>
              <a:pPr/>
              <a:t>‹#›</a:t>
            </a:fld>
            <a:endParaRPr lang="en-US" dirty="0"/>
          </a:p>
        </p:txBody>
      </p:sp>
      <p:sp>
        <p:nvSpPr>
          <p:cNvPr id="6" name="Rectangle 5">
            <a:extLst>
              <a:ext uri="{FF2B5EF4-FFF2-40B4-BE49-F238E27FC236}">
                <a16:creationId xmlns:a16="http://schemas.microsoft.com/office/drawing/2014/main" id="{4196C466-A70F-40D9-9CB7-1C4DC539D6BA}"/>
              </a:ext>
            </a:extLst>
          </p:cNvPr>
          <p:cNvSpPr/>
          <p:nvPr userDrawn="1"/>
        </p:nvSpPr>
        <p:spPr bwMode="ltGray">
          <a:xfrm>
            <a:off x="667512" y="-1"/>
            <a:ext cx="11524488" cy="44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1219199" y="1114424"/>
            <a:ext cx="10335600" cy="538164"/>
          </a:xfrm>
          <a:prstGeom prst="rect">
            <a:avLst/>
          </a:prstGeom>
        </p:spPr>
        <p:txBody>
          <a:bodyPr vert="horz" lIns="0" tIns="0" rIns="0" bIns="0" rtlCol="0" anchor="b" anchorCtr="0">
            <a:noAutofit/>
          </a:bodyPr>
          <a:lstStyle/>
          <a:p>
            <a:r>
              <a:rPr lang="en-US" dirty="0"/>
              <a:t>Click to add title</a:t>
            </a:r>
          </a:p>
        </p:txBody>
      </p:sp>
      <p:sp>
        <p:nvSpPr>
          <p:cNvPr id="3" name="Text Placeholder 2"/>
          <p:cNvSpPr>
            <a:spLocks noGrp="1"/>
          </p:cNvSpPr>
          <p:nvPr>
            <p:ph type="body" idx="1"/>
          </p:nvPr>
        </p:nvSpPr>
        <p:spPr>
          <a:xfrm>
            <a:off x="1219199" y="2057399"/>
            <a:ext cx="10335600" cy="3819525"/>
          </a:xfrm>
          <a:prstGeom prst="rect">
            <a:avLst/>
          </a:prstGeom>
        </p:spPr>
        <p:txBody>
          <a:bodyPr vert="horz" lIns="0" tIns="0" rIns="0" bIns="0" rtlCol="0">
            <a:noAutofit/>
          </a:bodyPr>
          <a:lstStyle/>
          <a:p>
            <a:pPr lvl="0"/>
            <a:r>
              <a:rPr lang="en-US" noProof="0" dirty="0"/>
              <a:t>Level 1 (Enter+TAB for next text level, SHIFT+TAB to go back in levels)</a:t>
            </a:r>
          </a:p>
          <a:p>
            <a:pPr lvl="1"/>
            <a:r>
              <a:rPr lang="en-US" noProof="0" dirty="0"/>
              <a:t>Level 2</a:t>
            </a:r>
          </a:p>
          <a:p>
            <a:pPr lvl="2"/>
            <a:r>
              <a:rPr lang="en-US" noProof="0" dirty="0"/>
              <a:t>Level 3</a:t>
            </a:r>
          </a:p>
          <a:p>
            <a:pPr lvl="3"/>
            <a:r>
              <a:rPr lang="en-US" noProof="0" dirty="0"/>
              <a:t>Level 4, Header</a:t>
            </a:r>
          </a:p>
          <a:p>
            <a:pPr lvl="4"/>
            <a:r>
              <a:rPr lang="en-US" noProof="0" dirty="0"/>
              <a:t>Level 5, Body</a:t>
            </a:r>
          </a:p>
          <a:p>
            <a:pPr lvl="5"/>
            <a:r>
              <a:rPr lang="en-US" noProof="0" dirty="0"/>
              <a:t>Level 6</a:t>
            </a:r>
          </a:p>
          <a:p>
            <a:pPr lvl="6"/>
            <a:r>
              <a:rPr lang="en-US" noProof="0" dirty="0"/>
              <a:t>Level 7, Small Header</a:t>
            </a:r>
          </a:p>
          <a:p>
            <a:pPr lvl="7"/>
            <a:r>
              <a:rPr lang="en-US" noProof="0" dirty="0"/>
              <a:t>Level 8, Small Body</a:t>
            </a:r>
          </a:p>
          <a:p>
            <a:pPr lvl="8"/>
            <a:r>
              <a:rPr lang="en-US" noProof="0" dirty="0"/>
              <a:t>Level 9, Infographic</a:t>
            </a:r>
          </a:p>
        </p:txBody>
      </p:sp>
      <p:pic>
        <p:nvPicPr>
          <p:cNvPr id="10" name="Graphic 9">
            <a:extLst>
              <a:ext uri="{FF2B5EF4-FFF2-40B4-BE49-F238E27FC236}">
                <a16:creationId xmlns:a16="http://schemas.microsoft.com/office/drawing/2014/main" id="{C9A46CBA-5ADB-42F5-840D-0EEA5FC2E0D6}"/>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6000" y="6498000"/>
            <a:ext cx="3859200" cy="98024"/>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72" r:id="rId2"/>
    <p:sldLayoutId id="2147483776" r:id="rId3"/>
    <p:sldLayoutId id="2147483773" r:id="rId4"/>
    <p:sldLayoutId id="2147483774" r:id="rId5"/>
    <p:sldLayoutId id="2147483737" r:id="rId6"/>
    <p:sldLayoutId id="2147483731" r:id="rId7"/>
    <p:sldLayoutId id="2147483777" r:id="rId8"/>
    <p:sldLayoutId id="2147483732" r:id="rId9"/>
    <p:sldLayoutId id="2147483757" r:id="rId10"/>
    <p:sldLayoutId id="2147483758" r:id="rId11"/>
    <p:sldLayoutId id="2147483775" r:id="rId12"/>
    <p:sldLayoutId id="2147483755" r:id="rId13"/>
    <p:sldLayoutId id="2147483739" r:id="rId14"/>
    <p:sldLayoutId id="2147483743" r:id="rId15"/>
    <p:sldLayoutId id="2147483744" r:id="rId16"/>
    <p:sldLayoutId id="2147483762" r:id="rId17"/>
    <p:sldLayoutId id="2147483751" r:id="rId18"/>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52000" indent="-252000" algn="l" defTabSz="914400" rtl="0" eaLnBrk="1" latinLnBrk="0" hangingPunct="1">
        <a:lnSpc>
          <a:spcPct val="90000"/>
        </a:lnSpc>
        <a:spcBef>
          <a:spcPts val="0"/>
        </a:spcBef>
        <a:spcAft>
          <a:spcPts val="600"/>
        </a:spcAft>
        <a:buFont typeface="Avenir Next LT Pro" panose="020B0504020202020204" pitchFamily="34" charset="0"/>
        <a:buChar char="•"/>
        <a:defRPr sz="2000" kern="1200">
          <a:solidFill>
            <a:schemeClr val="tx1"/>
          </a:solidFill>
          <a:latin typeface="+mn-lt"/>
          <a:ea typeface="+mn-ea"/>
          <a:cs typeface="+mn-cs"/>
        </a:defRPr>
      </a:lvl1pPr>
      <a:lvl2pPr marL="504000" indent="-252000" algn="l" defTabSz="914400" rtl="0" eaLnBrk="1" latinLnBrk="0" hangingPunct="1">
        <a:lnSpc>
          <a:spcPct val="90000"/>
        </a:lnSpc>
        <a:spcBef>
          <a:spcPts val="0"/>
        </a:spcBef>
        <a:spcAft>
          <a:spcPts val="600"/>
        </a:spcAft>
        <a:buFont typeface="Avenir Next LT Pro" panose="020B0504020202020204" pitchFamily="34" charset="0"/>
        <a:buChar char="•"/>
        <a:defRPr sz="1800" kern="1200">
          <a:solidFill>
            <a:schemeClr val="tx1"/>
          </a:solidFill>
          <a:latin typeface="+mn-lt"/>
          <a:ea typeface="+mn-ea"/>
          <a:cs typeface="+mn-cs"/>
        </a:defRPr>
      </a:lvl2pPr>
      <a:lvl3pPr marL="756000" indent="-252000" algn="l" defTabSz="914400" rtl="0" eaLnBrk="1" latinLnBrk="0" hangingPunct="1">
        <a:lnSpc>
          <a:spcPct val="90000"/>
        </a:lnSpc>
        <a:spcBef>
          <a:spcPts val="0"/>
        </a:spcBef>
        <a:spcAft>
          <a:spcPts val="600"/>
        </a:spcAft>
        <a:buFont typeface="Avenir Next LT Pro" panose="020B05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venir Next LT Pro" panose="020B05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venir Next LT Pro" panose="020B0504020202020204" pitchFamily="34" charset="0"/>
        <a:buChar char="​"/>
        <a:tabLst/>
        <a:defRPr sz="2000" kern="1200">
          <a:solidFill>
            <a:schemeClr val="tx1"/>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venir Next LT Pro" panose="020B05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b="1"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Avenir Next LT Pro" panose="020B0504020202020204" pitchFamily="34"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venir Next LT Pro" panose="020B0504020202020204" pitchFamily="34" charset="0"/>
        <a:buChar char="​"/>
        <a:defRPr sz="6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7" userDrawn="1">
          <p15:clr>
            <a:srgbClr val="F26B43"/>
          </p15:clr>
        </p15:guide>
        <p15:guide id="2" pos="7278" userDrawn="1">
          <p15:clr>
            <a:srgbClr val="F26B43"/>
          </p15:clr>
        </p15:guide>
        <p15:guide id="3" orient="horz" pos="701" userDrawn="1">
          <p15:clr>
            <a:srgbClr val="F26B43"/>
          </p15:clr>
        </p15:guide>
        <p15:guide id="4" orient="horz" pos="1041" userDrawn="1">
          <p15:clr>
            <a:srgbClr val="F26B43"/>
          </p15:clr>
        </p15:guide>
        <p15:guide id="5" orient="horz" pos="1295" userDrawn="1">
          <p15:clr>
            <a:srgbClr val="F26B43"/>
          </p15:clr>
        </p15:guide>
        <p15:guide id="6" orient="horz" pos="370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681037"/>
            <a:ext cx="7772400" cy="127671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005CB9"/>
              </a:buClr>
              <a:buSzPts val="4400"/>
              <a:buFont typeface="Calibri"/>
              <a:buNone/>
              <a:defRPr sz="4400" b="0" i="0" u="none" strike="noStrike" cap="none">
                <a:solidFill>
                  <a:srgbClr val="005CB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2074985"/>
            <a:ext cx="7772400" cy="410197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838199" y="6407932"/>
            <a:ext cx="77723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857736" y="640793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9" r:id="rId1"/>
    <p:sldLayoutId id="2147483782" r:id="rId2"/>
    <p:sldLayoutId id="2147483781" r:id="rId3"/>
    <p:sldLayoutId id="2147483651" r:id="rId4"/>
    <p:sldLayoutId id="2147483652" r:id="rId5"/>
    <p:sldLayoutId id="2147483653" r:id="rId6"/>
    <p:sldLayoutId id="2147483654" r:id="rId7"/>
    <p:sldLayoutId id="2147483655" r:id="rId8"/>
    <p:sldLayoutId id="2147483656" r:id="rId9"/>
    <p:sldLayoutId id="2147483657" r:id="rId10"/>
    <p:sldLayoutId id="21474837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4520A-EB84-2042-B522-E497A3F12CB2}"/>
              </a:ext>
            </a:extLst>
          </p:cNvPr>
          <p:cNvSpPr>
            <a:spLocks noGrp="1"/>
          </p:cNvSpPr>
          <p:nvPr>
            <p:ph type="title"/>
          </p:nvPr>
        </p:nvSpPr>
        <p:spPr>
          <a:xfrm>
            <a:off x="838200" y="681037"/>
            <a:ext cx="7772400" cy="127671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725747F-F806-C040-8238-706C45BB39A6}"/>
              </a:ext>
            </a:extLst>
          </p:cNvPr>
          <p:cNvSpPr>
            <a:spLocks noGrp="1"/>
          </p:cNvSpPr>
          <p:nvPr>
            <p:ph type="body" idx="1"/>
          </p:nvPr>
        </p:nvSpPr>
        <p:spPr>
          <a:xfrm>
            <a:off x="838200" y="2074985"/>
            <a:ext cx="7772400" cy="4101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E8E60C8-AFE5-F547-8395-6323864328E5}"/>
              </a:ext>
            </a:extLst>
          </p:cNvPr>
          <p:cNvSpPr>
            <a:spLocks noGrp="1"/>
          </p:cNvSpPr>
          <p:nvPr>
            <p:ph type="ftr" sz="quarter" idx="3"/>
          </p:nvPr>
        </p:nvSpPr>
        <p:spPr>
          <a:xfrm>
            <a:off x="838199" y="6407932"/>
            <a:ext cx="7772399" cy="365125"/>
          </a:xfrm>
          <a:prstGeom prst="rect">
            <a:avLst/>
          </a:prstGeom>
        </p:spPr>
        <p:txBody>
          <a:bodyPr vert="horz" lIns="91440" tIns="45720" rIns="91440" bIns="45720" rtlCol="0" anchor="ctr"/>
          <a:lstStyle>
            <a:lvl1pPr algn="l">
              <a:defRPr sz="1200" spc="220" baseline="0">
                <a:solidFill>
                  <a:schemeClr val="bg1"/>
                </a:solidFill>
              </a:defRPr>
            </a:lvl1pPr>
          </a:lstStyle>
          <a:p>
            <a:r>
              <a:rPr lang="en-US"/>
              <a:t>©2021 NATIONAL ASSOCIATION OF INSURANCE COMMISSIONERS</a:t>
            </a:r>
            <a:endParaRPr lang="en-US" spc="220"/>
          </a:p>
        </p:txBody>
      </p:sp>
      <p:sp>
        <p:nvSpPr>
          <p:cNvPr id="6" name="Slide Number Placeholder 5">
            <a:extLst>
              <a:ext uri="{FF2B5EF4-FFF2-40B4-BE49-F238E27FC236}">
                <a16:creationId xmlns:a16="http://schemas.microsoft.com/office/drawing/2014/main" id="{BD772909-A5AF-1C46-B243-8E7BEE276BD6}"/>
              </a:ext>
            </a:extLst>
          </p:cNvPr>
          <p:cNvSpPr>
            <a:spLocks noGrp="1"/>
          </p:cNvSpPr>
          <p:nvPr>
            <p:ph type="sldNum" sz="quarter" idx="4"/>
          </p:nvPr>
        </p:nvSpPr>
        <p:spPr>
          <a:xfrm>
            <a:off x="8857736" y="6407932"/>
            <a:ext cx="2743200" cy="365125"/>
          </a:xfrm>
          <a:prstGeom prst="rect">
            <a:avLst/>
          </a:prstGeom>
        </p:spPr>
        <p:txBody>
          <a:bodyPr vert="horz" lIns="91440" tIns="45720" rIns="91440" bIns="45720" rtlCol="0" anchor="ctr"/>
          <a:lstStyle>
            <a:lvl1pPr algn="r">
              <a:defRPr sz="1200">
                <a:solidFill>
                  <a:schemeClr val="bg1"/>
                </a:solidFill>
              </a:defRPr>
            </a:lvl1pPr>
          </a:lstStyle>
          <a:p>
            <a:fld id="{96A496F7-7E42-7847-9BE2-031EA4B7A4C2}" type="slidenum">
              <a:rPr lang="en-US" smtClean="0"/>
              <a:pPr/>
              <a:t>‹#›</a:t>
            </a:fld>
            <a:endParaRPr lang="en-US">
              <a:solidFill>
                <a:schemeClr val="bg1"/>
              </a:solidFill>
            </a:endParaRPr>
          </a:p>
        </p:txBody>
      </p:sp>
    </p:spTree>
    <p:extLst>
      <p:ext uri="{BB962C8B-B14F-4D97-AF65-F5344CB8AC3E}">
        <p14:creationId xmlns:p14="http://schemas.microsoft.com/office/powerpoint/2010/main" val="3670705805"/>
      </p:ext>
    </p:extLst>
  </p:cSld>
  <p:clrMap bg1="lt1" tx1="dk1" bg2="lt2" tx2="dk2" accent1="accent1" accent2="accent2" accent3="accent3" accent4="accent4" accent5="accent5" accent6="accent6" hlink="hlink" folHlink="folHlink"/>
  <p:sldLayoutIdLst>
    <p:sldLayoutId id="2147483658" r:id="rId1"/>
    <p:sldLayoutId id="2147483665" r:id="rId2"/>
    <p:sldLayoutId id="2147483650" r:id="rId3"/>
    <p:sldLayoutId id="2147483649" r:id="rId4"/>
    <p:sldLayoutId id="2147483664" r:id="rId5"/>
    <p:sldLayoutId id="2147483660" r:id="rId6"/>
    <p:sldLayoutId id="2147483661" r:id="rId7"/>
    <p:sldLayoutId id="2147483662" r:id="rId8"/>
    <p:sldLayoutId id="2147483663" r:id="rId9"/>
  </p:sldLayoutIdLst>
  <p:hf hdr="0" dt="0"/>
  <p:txStyles>
    <p:titleStyle>
      <a:lvl1pPr algn="l" defTabSz="914400" rtl="0" eaLnBrk="1" latinLnBrk="0" hangingPunct="1">
        <a:lnSpc>
          <a:spcPct val="90000"/>
        </a:lnSpc>
        <a:spcBef>
          <a:spcPct val="0"/>
        </a:spcBef>
        <a:buNone/>
        <a:defRPr sz="4400" kern="1200">
          <a:solidFill>
            <a:srgbClr val="005CB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13.xml"/><Relationship Id="rId1" Type="http://schemas.openxmlformats.org/officeDocument/2006/relationships/customXml" Target="../../customXml/item1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hyperlink" Target="mailto:bkieras@naic.org"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15.xml"/><Relationship Id="rId1" Type="http://schemas.openxmlformats.org/officeDocument/2006/relationships/customXml" Target="../../customXml/item14.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17.xml"/><Relationship Id="rId1" Type="http://schemas.openxmlformats.org/officeDocument/2006/relationships/customXml" Target="../../customXml/item16.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customXml" Target="../../customXml/item19.xml"/><Relationship Id="rId1" Type="http://schemas.openxmlformats.org/officeDocument/2006/relationships/customXml" Target="../../customXml/item18.xml"/><Relationship Id="rId6" Type="http://schemas.openxmlformats.org/officeDocument/2006/relationships/image" Target="../media/image28.png"/><Relationship Id="rId5" Type="http://schemas.openxmlformats.org/officeDocument/2006/relationships/slideLayout" Target="../slideLayouts/slideLayout14.xml"/><Relationship Id="rId4" Type="http://schemas.openxmlformats.org/officeDocument/2006/relationships/video" Target="../media/media1.mp4"/></Relationships>
</file>

<file path=ppt/slides/_rels/slide7.xml.rels><?xml version="1.0" encoding="UTF-8" standalone="yes"?>
<Relationships xmlns="http://schemas.openxmlformats.org/package/2006/relationships"><Relationship Id="rId2" Type="http://schemas.openxmlformats.org/officeDocument/2006/relationships/hyperlink" Target="mailto:bkieras@naic.org"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B6ED-E089-486F-9671-94E27A2D191B}"/>
              </a:ext>
            </a:extLst>
          </p:cNvPr>
          <p:cNvSpPr>
            <a:spLocks noGrp="1"/>
          </p:cNvSpPr>
          <p:nvPr>
            <p:ph type="ctrTitle"/>
          </p:nvPr>
        </p:nvSpPr>
        <p:spPr>
          <a:xfrm>
            <a:off x="1217613" y="1112839"/>
            <a:ext cx="10336212" cy="2397124"/>
          </a:xfrm>
        </p:spPr>
        <p:txBody>
          <a:bodyPr anchor="b">
            <a:normAutofit/>
          </a:bodyPr>
          <a:lstStyle/>
          <a:p>
            <a:r>
              <a:rPr lang="en-US" dirty="0"/>
              <a:t>SERFF Modernization Proof of Concept </a:t>
            </a:r>
          </a:p>
        </p:txBody>
      </p:sp>
      <p:sp>
        <p:nvSpPr>
          <p:cNvPr id="3" name="Subtitle 2">
            <a:extLst>
              <a:ext uri="{FF2B5EF4-FFF2-40B4-BE49-F238E27FC236}">
                <a16:creationId xmlns:a16="http://schemas.microsoft.com/office/drawing/2014/main" id="{7D511F86-7050-4FA8-9305-BA9C33F808E3}"/>
              </a:ext>
            </a:extLst>
          </p:cNvPr>
          <p:cNvSpPr>
            <a:spLocks noGrp="1"/>
          </p:cNvSpPr>
          <p:nvPr>
            <p:ph type="subTitle" idx="1"/>
          </p:nvPr>
        </p:nvSpPr>
        <p:spPr>
          <a:xfrm>
            <a:off x="1217612" y="3602038"/>
            <a:ext cx="10336213" cy="1655762"/>
          </a:xfrm>
        </p:spPr>
        <p:txBody>
          <a:bodyPr vert="horz" lIns="0" tIns="0" rIns="0" bIns="0" rtlCol="0">
            <a:normAutofit/>
          </a:bodyPr>
          <a:lstStyle/>
          <a:p>
            <a:r>
              <a:rPr lang="en-US" dirty="0"/>
              <a:t>Recorded Demo and Overview</a:t>
            </a:r>
          </a:p>
        </p:txBody>
      </p:sp>
      <p:sp>
        <p:nvSpPr>
          <p:cNvPr id="7" name="Date Placeholder 6" hidden="1">
            <a:extLst>
              <a:ext uri="{FF2B5EF4-FFF2-40B4-BE49-F238E27FC236}">
                <a16:creationId xmlns:a16="http://schemas.microsoft.com/office/drawing/2014/main" id="{01D6B81E-4EB9-4E29-BD85-1A3C167B22B6}"/>
              </a:ext>
            </a:extLst>
          </p:cNvPr>
          <p:cNvSpPr>
            <a:spLocks noGrp="1"/>
          </p:cNvSpPr>
          <p:nvPr>
            <p:ph type="dt" sz="half" idx="4294967295"/>
          </p:nvPr>
        </p:nvSpPr>
        <p:spPr>
          <a:xfrm>
            <a:off x="6900419" y="4287818"/>
            <a:ext cx="4653403" cy="299470"/>
          </a:xfrm>
        </p:spPr>
        <p:txBody>
          <a:bodyPr anchor="t">
            <a:normAutofit/>
          </a:bodyPr>
          <a:lstStyle/>
          <a:p>
            <a:pPr>
              <a:spcAft>
                <a:spcPts val="600"/>
              </a:spcAft>
            </a:pPr>
            <a:fld id="{4D18B50C-7CCF-4105-A97D-30D5D8D438DF}" type="datetime4">
              <a:rPr lang="en-US" smtClean="0"/>
              <a:pPr>
                <a:spcAft>
                  <a:spcPts val="600"/>
                </a:spcAft>
              </a:pPr>
              <a:t>February 18, 2022</a:t>
            </a:fld>
            <a:endParaRPr lang="en-US"/>
          </a:p>
        </p:txBody>
      </p:sp>
    </p:spTree>
    <p:custDataLst>
      <p:custData r:id="rId1"/>
      <p:custData r:id="rId2"/>
    </p:custDataLst>
    <p:extLst>
      <p:ext uri="{BB962C8B-B14F-4D97-AF65-F5344CB8AC3E}">
        <p14:creationId xmlns:p14="http://schemas.microsoft.com/office/powerpoint/2010/main" val="1511523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8072-5447-422A-B4AF-89F184846CC6}"/>
              </a:ext>
            </a:extLst>
          </p:cNvPr>
          <p:cNvSpPr>
            <a:spLocks noGrp="1"/>
          </p:cNvSpPr>
          <p:nvPr>
            <p:ph type="title"/>
          </p:nvPr>
        </p:nvSpPr>
        <p:spPr/>
        <p:txBody>
          <a:bodyPr/>
          <a:lstStyle/>
          <a:p>
            <a:r>
              <a:rPr lang="en-US" dirty="0"/>
              <a:t>In This Deck</a:t>
            </a:r>
          </a:p>
        </p:txBody>
      </p:sp>
      <p:sp>
        <p:nvSpPr>
          <p:cNvPr id="3" name="Content Placeholder 2">
            <a:extLst>
              <a:ext uri="{FF2B5EF4-FFF2-40B4-BE49-F238E27FC236}">
                <a16:creationId xmlns:a16="http://schemas.microsoft.com/office/drawing/2014/main" id="{CC3A7A30-28F5-4CED-B38B-77ED2E1BC0F4}"/>
              </a:ext>
            </a:extLst>
          </p:cNvPr>
          <p:cNvSpPr>
            <a:spLocks noGrp="1"/>
          </p:cNvSpPr>
          <p:nvPr>
            <p:ph idx="1"/>
          </p:nvPr>
        </p:nvSpPr>
        <p:spPr/>
        <p:txBody>
          <a:bodyPr vert="horz" lIns="0" tIns="0" rIns="0" bIns="0" rtlCol="0" anchor="t">
            <a:noAutofit/>
          </a:bodyPr>
          <a:lstStyle/>
          <a:p>
            <a:pPr marL="0" indent="0">
              <a:buNone/>
            </a:pPr>
            <a:r>
              <a:rPr lang="en-US" dirty="0"/>
              <a:t>The purpose of this slide deck is to give interested parties an opportunity to view a recorded demo of a proof of concept developed to support a project to modernize the SERFF application. </a:t>
            </a:r>
          </a:p>
          <a:p>
            <a:pPr marL="0" indent="0">
              <a:buNone/>
            </a:pPr>
            <a:endParaRPr lang="en-US" dirty="0"/>
          </a:p>
          <a:p>
            <a:pPr marL="0" indent="0">
              <a:buNone/>
            </a:pPr>
            <a:r>
              <a:rPr lang="en-US" dirty="0"/>
              <a:t>Some context is provided to help viewers understand the scope of the proof of concept in relation to the overall modernization project. Additional information and resources are being prepared to provide visibility into the modernization project for all stakeholders and interested parties. </a:t>
            </a:r>
          </a:p>
          <a:p>
            <a:pPr marL="0" indent="0">
              <a:buNone/>
            </a:pPr>
            <a:endParaRPr lang="en-US" dirty="0"/>
          </a:p>
          <a:p>
            <a:pPr marL="0" indent="0">
              <a:buNone/>
            </a:pPr>
            <a:r>
              <a:rPr lang="en-US" dirty="0"/>
              <a:t>Questions on the project or the proof of concept can be directed to </a:t>
            </a:r>
            <a:r>
              <a:rPr lang="en-US" dirty="0">
                <a:hlinkClick r:id="rId2"/>
              </a:rPr>
              <a:t>bkieras@naic.org</a:t>
            </a:r>
            <a:r>
              <a:rPr lang="en-US" dirty="0"/>
              <a:t>. </a:t>
            </a:r>
          </a:p>
        </p:txBody>
      </p:sp>
      <p:sp>
        <p:nvSpPr>
          <p:cNvPr id="4" name="Date Placeholder 3">
            <a:extLst>
              <a:ext uri="{FF2B5EF4-FFF2-40B4-BE49-F238E27FC236}">
                <a16:creationId xmlns:a16="http://schemas.microsoft.com/office/drawing/2014/main" id="{2B781531-3140-496A-863F-C23C6563EDEF}"/>
              </a:ext>
            </a:extLst>
          </p:cNvPr>
          <p:cNvSpPr>
            <a:spLocks noGrp="1"/>
          </p:cNvSpPr>
          <p:nvPr>
            <p:ph type="dt" sz="half" idx="10"/>
          </p:nvPr>
        </p:nvSpPr>
        <p:spPr/>
        <p:txBody>
          <a:bodyPr/>
          <a:lstStyle/>
          <a:p>
            <a:fld id="{F6F98D42-F7CA-4ADF-8715-82CC52D4D915}" type="datetime1">
              <a:rPr lang="en-US" smtClean="0"/>
              <a:t>2/18/2022</a:t>
            </a:fld>
            <a:endParaRPr lang="en-US" dirty="0"/>
          </a:p>
        </p:txBody>
      </p:sp>
      <p:sp>
        <p:nvSpPr>
          <p:cNvPr id="5" name="Footer Placeholder 4">
            <a:extLst>
              <a:ext uri="{FF2B5EF4-FFF2-40B4-BE49-F238E27FC236}">
                <a16:creationId xmlns:a16="http://schemas.microsoft.com/office/drawing/2014/main" id="{20CD8550-909F-4CA7-859B-98762CC8C6A1}"/>
              </a:ext>
            </a:extLst>
          </p:cNvPr>
          <p:cNvSpPr>
            <a:spLocks noGrp="1"/>
          </p:cNvSpPr>
          <p:nvPr>
            <p:ph type="ftr" sz="quarter" idx="11"/>
          </p:nvPr>
        </p:nvSpPr>
        <p:spPr/>
        <p:txBody>
          <a:bodyPr/>
          <a:lstStyle/>
          <a:p>
            <a:endParaRPr lang="en-US" dirty="0">
              <a:solidFill>
                <a:schemeClr val="bg1">
                  <a:lumMod val="50000"/>
                </a:schemeClr>
              </a:solidFill>
            </a:endParaRPr>
          </a:p>
        </p:txBody>
      </p:sp>
      <p:sp>
        <p:nvSpPr>
          <p:cNvPr id="6" name="Slide Number Placeholder 5">
            <a:extLst>
              <a:ext uri="{FF2B5EF4-FFF2-40B4-BE49-F238E27FC236}">
                <a16:creationId xmlns:a16="http://schemas.microsoft.com/office/drawing/2014/main" id="{23E78403-0324-4D26-80B1-D236ED6D946C}"/>
              </a:ext>
            </a:extLst>
          </p:cNvPr>
          <p:cNvSpPr>
            <a:spLocks noGrp="1"/>
          </p:cNvSpPr>
          <p:nvPr>
            <p:ph type="sldNum" sz="quarter" idx="12"/>
          </p:nvPr>
        </p:nvSpPr>
        <p:spPr/>
        <p:txBody>
          <a:bodyPr/>
          <a:lstStyle/>
          <a:p>
            <a:fld id="{23AA811B-2EBD-4900-905E-5BE206449611}" type="slidenum">
              <a:rPr lang="en-US" smtClean="0"/>
              <a:pPr/>
              <a:t>2</a:t>
            </a:fld>
            <a:endParaRPr lang="en-US" dirty="0"/>
          </a:p>
        </p:txBody>
      </p:sp>
    </p:spTree>
    <p:extLst>
      <p:ext uri="{BB962C8B-B14F-4D97-AF65-F5344CB8AC3E}">
        <p14:creationId xmlns:p14="http://schemas.microsoft.com/office/powerpoint/2010/main" val="405569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1CFF-3952-4547-A6CF-5A04980C7B8A}"/>
              </a:ext>
            </a:extLst>
          </p:cNvPr>
          <p:cNvSpPr>
            <a:spLocks noGrp="1"/>
          </p:cNvSpPr>
          <p:nvPr>
            <p:ph type="title"/>
          </p:nvPr>
        </p:nvSpPr>
        <p:spPr/>
        <p:txBody>
          <a:bodyPr/>
          <a:lstStyle/>
          <a:p>
            <a:r>
              <a:rPr lang="en-US" dirty="0"/>
              <a:t>Proof of Concept Overview</a:t>
            </a:r>
          </a:p>
        </p:txBody>
      </p:sp>
      <p:sp>
        <p:nvSpPr>
          <p:cNvPr id="3" name="Content Placeholder 2">
            <a:extLst>
              <a:ext uri="{FF2B5EF4-FFF2-40B4-BE49-F238E27FC236}">
                <a16:creationId xmlns:a16="http://schemas.microsoft.com/office/drawing/2014/main" id="{F66B01D3-14EE-4E57-83F6-29FE2B10CB19}"/>
              </a:ext>
            </a:extLst>
          </p:cNvPr>
          <p:cNvSpPr>
            <a:spLocks noGrp="1"/>
          </p:cNvSpPr>
          <p:nvPr>
            <p:ph idx="1"/>
          </p:nvPr>
        </p:nvSpPr>
        <p:spPr/>
        <p:txBody>
          <a:bodyPr vert="horz" lIns="0" tIns="0" rIns="0" bIns="0" rtlCol="0" anchor="t">
            <a:noAutofit/>
          </a:bodyPr>
          <a:lstStyle/>
          <a:p>
            <a:pPr marL="0" indent="0">
              <a:buNone/>
            </a:pPr>
            <a:r>
              <a:rPr lang="en-US" dirty="0">
                <a:ea typeface="+mn-lt"/>
                <a:cs typeface="+mn-lt"/>
              </a:rPr>
              <a:t>The proof of concept (PoC) demonstrated in the upcoming recording was a deliverable of the Mobilization and Pilot phase of the SERFF Modernization project. </a:t>
            </a:r>
          </a:p>
          <a:p>
            <a:pPr marL="0" indent="0">
              <a:buNone/>
            </a:pPr>
            <a:endParaRPr lang="en-US" dirty="0">
              <a:ea typeface="+mn-lt"/>
              <a:cs typeface="+mn-lt"/>
            </a:endParaRPr>
          </a:p>
          <a:p>
            <a:pPr marL="0" indent="0">
              <a:buNone/>
            </a:pPr>
            <a:r>
              <a:rPr lang="en-US" dirty="0">
                <a:ea typeface="+mn-lt"/>
                <a:cs typeface="+mn-lt"/>
              </a:rPr>
              <a:t>For the PoC, use cases were identified and developed to demonstrate key functionality capabilities for a modernized platform. The use cases were designed to showcase how the future architecture will deliver desired functionality, particularly related to tools like content management, business process management, and robotic process automation.</a:t>
            </a:r>
            <a:endParaRPr lang="en-US"/>
          </a:p>
          <a:p>
            <a:pPr marL="0" indent="0">
              <a:buNone/>
            </a:pPr>
            <a:endParaRPr lang="en-US" dirty="0"/>
          </a:p>
          <a:p>
            <a:pPr marL="0" indent="0">
              <a:buNone/>
            </a:pPr>
            <a:r>
              <a:rPr lang="en-US" dirty="0"/>
              <a:t>The proof of concept was meant to be representative of future state needs and is not a comprehensive demonstration of the entire SERFF system, either now or in the future. </a:t>
            </a:r>
          </a:p>
        </p:txBody>
      </p:sp>
      <p:sp>
        <p:nvSpPr>
          <p:cNvPr id="4" name="Date Placeholder 3">
            <a:extLst>
              <a:ext uri="{FF2B5EF4-FFF2-40B4-BE49-F238E27FC236}">
                <a16:creationId xmlns:a16="http://schemas.microsoft.com/office/drawing/2014/main" id="{087E67CB-E9C0-4AF5-A521-25A3C756D7E9}"/>
              </a:ext>
            </a:extLst>
          </p:cNvPr>
          <p:cNvSpPr>
            <a:spLocks noGrp="1"/>
          </p:cNvSpPr>
          <p:nvPr>
            <p:ph type="dt" sz="half" idx="10"/>
          </p:nvPr>
        </p:nvSpPr>
        <p:spPr/>
        <p:txBody>
          <a:bodyPr/>
          <a:lstStyle/>
          <a:p>
            <a:fld id="{F6F98D42-F7CA-4ADF-8715-82CC52D4D915}" type="datetime1">
              <a:rPr lang="en-US" smtClean="0"/>
              <a:t>2/18/2022</a:t>
            </a:fld>
            <a:endParaRPr lang="en-US" dirty="0"/>
          </a:p>
        </p:txBody>
      </p:sp>
      <p:sp>
        <p:nvSpPr>
          <p:cNvPr id="5" name="Footer Placeholder 4">
            <a:extLst>
              <a:ext uri="{FF2B5EF4-FFF2-40B4-BE49-F238E27FC236}">
                <a16:creationId xmlns:a16="http://schemas.microsoft.com/office/drawing/2014/main" id="{9340979E-A067-4828-917F-6A4CA2EE853B}"/>
              </a:ext>
            </a:extLst>
          </p:cNvPr>
          <p:cNvSpPr>
            <a:spLocks noGrp="1"/>
          </p:cNvSpPr>
          <p:nvPr>
            <p:ph type="ftr" sz="quarter" idx="11"/>
          </p:nvPr>
        </p:nvSpPr>
        <p:spPr/>
        <p:txBody>
          <a:bodyPr/>
          <a:lstStyle/>
          <a:p>
            <a:endParaRPr lang="en-US" dirty="0">
              <a:solidFill>
                <a:schemeClr val="bg1">
                  <a:lumMod val="50000"/>
                </a:schemeClr>
              </a:solidFill>
            </a:endParaRPr>
          </a:p>
        </p:txBody>
      </p:sp>
      <p:sp>
        <p:nvSpPr>
          <p:cNvPr id="6" name="Slide Number Placeholder 5">
            <a:extLst>
              <a:ext uri="{FF2B5EF4-FFF2-40B4-BE49-F238E27FC236}">
                <a16:creationId xmlns:a16="http://schemas.microsoft.com/office/drawing/2014/main" id="{49D8C2FE-03EE-4EDC-9D08-FA98D6B8DF41}"/>
              </a:ext>
            </a:extLst>
          </p:cNvPr>
          <p:cNvSpPr>
            <a:spLocks noGrp="1"/>
          </p:cNvSpPr>
          <p:nvPr>
            <p:ph type="sldNum" sz="quarter" idx="12"/>
          </p:nvPr>
        </p:nvSpPr>
        <p:spPr/>
        <p:txBody>
          <a:bodyPr/>
          <a:lstStyle/>
          <a:p>
            <a:fld id="{23AA811B-2EBD-4900-905E-5BE206449611}" type="slidenum">
              <a:rPr lang="en-US" smtClean="0"/>
              <a:pPr/>
              <a:t>3</a:t>
            </a:fld>
            <a:endParaRPr lang="en-US" dirty="0"/>
          </a:p>
        </p:txBody>
      </p:sp>
    </p:spTree>
    <p:custDataLst>
      <p:custData r:id="rId1"/>
      <p:custData r:id="rId2"/>
    </p:custDataLst>
    <p:extLst>
      <p:ext uri="{BB962C8B-B14F-4D97-AF65-F5344CB8AC3E}">
        <p14:creationId xmlns:p14="http://schemas.microsoft.com/office/powerpoint/2010/main" val="2103732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1CFF-3952-4547-A6CF-5A04980C7B8A}"/>
              </a:ext>
            </a:extLst>
          </p:cNvPr>
          <p:cNvSpPr>
            <a:spLocks noGrp="1"/>
          </p:cNvSpPr>
          <p:nvPr>
            <p:ph type="title"/>
          </p:nvPr>
        </p:nvSpPr>
        <p:spPr/>
        <p:txBody>
          <a:bodyPr/>
          <a:lstStyle/>
          <a:p>
            <a:r>
              <a:rPr lang="en-US" dirty="0"/>
              <a:t>Core Capabilities</a:t>
            </a:r>
          </a:p>
        </p:txBody>
      </p:sp>
      <p:sp>
        <p:nvSpPr>
          <p:cNvPr id="3" name="Content Placeholder 2">
            <a:extLst>
              <a:ext uri="{FF2B5EF4-FFF2-40B4-BE49-F238E27FC236}">
                <a16:creationId xmlns:a16="http://schemas.microsoft.com/office/drawing/2014/main" id="{F66B01D3-14EE-4E57-83F6-29FE2B10CB19}"/>
              </a:ext>
            </a:extLst>
          </p:cNvPr>
          <p:cNvSpPr>
            <a:spLocks noGrp="1"/>
          </p:cNvSpPr>
          <p:nvPr>
            <p:ph idx="1"/>
          </p:nvPr>
        </p:nvSpPr>
        <p:spPr/>
        <p:txBody>
          <a:bodyPr vert="horz" lIns="0" tIns="0" rIns="0" bIns="0" rtlCol="0" anchor="t">
            <a:noAutofit/>
          </a:bodyPr>
          <a:lstStyle/>
          <a:p>
            <a:pPr marL="0" indent="0">
              <a:buNone/>
            </a:pPr>
            <a:r>
              <a:rPr lang="en-US" dirty="0">
                <a:ea typeface="+mn-lt"/>
                <a:cs typeface="+mn-lt"/>
              </a:rPr>
              <a:t>The proof of concept demonstrates these core capabilities to be delivered in the future system: </a:t>
            </a:r>
          </a:p>
          <a:p>
            <a:pPr marL="504190" lvl="2" indent="-251460">
              <a:buNone/>
            </a:pPr>
            <a:r>
              <a:rPr lang="en-US" dirty="0">
                <a:ea typeface="+mn-lt"/>
                <a:cs typeface="+mn-lt"/>
              </a:rPr>
              <a:t>• Self-service customizations by system users </a:t>
            </a:r>
          </a:p>
          <a:p>
            <a:pPr marL="504190" lvl="2" indent="-251460">
              <a:buNone/>
            </a:pPr>
            <a:r>
              <a:rPr lang="en-US" dirty="0">
                <a:ea typeface="+mn-lt"/>
                <a:cs typeface="+mn-lt"/>
              </a:rPr>
              <a:t>• Upfront validations while preparing and submitting filings </a:t>
            </a:r>
          </a:p>
          <a:p>
            <a:pPr marL="504190" lvl="2" indent="-251460">
              <a:buNone/>
            </a:pPr>
            <a:r>
              <a:rPr lang="en-US" dirty="0">
                <a:ea typeface="+mn-lt"/>
                <a:cs typeface="+mn-lt"/>
              </a:rPr>
              <a:t>• In-depth filing review supported by document analysis and business rules </a:t>
            </a:r>
          </a:p>
          <a:p>
            <a:pPr marL="504190" lvl="2" indent="-251460">
              <a:buNone/>
            </a:pPr>
            <a:r>
              <a:rPr lang="en-US" dirty="0">
                <a:ea typeface="+mn-lt"/>
                <a:cs typeface="+mn-lt"/>
              </a:rPr>
              <a:t>• Tools to support communication and collaboration across users </a:t>
            </a:r>
          </a:p>
          <a:p>
            <a:pPr marL="504190" lvl="2" indent="-251460">
              <a:buNone/>
            </a:pPr>
            <a:r>
              <a:rPr lang="en-US" dirty="0">
                <a:ea typeface="+mn-lt"/>
                <a:cs typeface="+mn-lt"/>
              </a:rPr>
              <a:t>• Integration with other NAIC products and business partner platforms </a:t>
            </a:r>
          </a:p>
          <a:p>
            <a:pPr marL="504190" lvl="2" indent="-251460">
              <a:buNone/>
            </a:pPr>
            <a:r>
              <a:rPr lang="en-US" dirty="0">
                <a:ea typeface="+mn-lt"/>
                <a:cs typeface="+mn-lt"/>
              </a:rPr>
              <a:t>• Efficient and visible workload management </a:t>
            </a:r>
          </a:p>
          <a:p>
            <a:pPr marL="504190" lvl="2" indent="-251460">
              <a:buNone/>
            </a:pPr>
            <a:r>
              <a:rPr lang="en-US" dirty="0">
                <a:ea typeface="+mn-lt"/>
                <a:cs typeface="+mn-lt"/>
              </a:rPr>
              <a:t>• Robust search capabilities and reporting </a:t>
            </a:r>
          </a:p>
          <a:p>
            <a:pPr marL="504190" lvl="2" indent="-251460">
              <a:buNone/>
            </a:pPr>
            <a:r>
              <a:rPr lang="en-US" dirty="0">
                <a:ea typeface="+mn-lt"/>
                <a:cs typeface="+mn-lt"/>
              </a:rPr>
              <a:t>• Enhanced platform architecture via AWS cloud-based tools and services </a:t>
            </a:r>
          </a:p>
          <a:p>
            <a:pPr marL="504190" lvl="2" indent="-251460">
              <a:buNone/>
            </a:pPr>
            <a:r>
              <a:rPr lang="en-US" dirty="0">
                <a:ea typeface="+mn-lt"/>
                <a:cs typeface="+mn-lt"/>
              </a:rPr>
              <a:t>• Content management and decision-making capability </a:t>
            </a:r>
            <a:endParaRPr lang="en-US"/>
          </a:p>
        </p:txBody>
      </p:sp>
      <p:sp>
        <p:nvSpPr>
          <p:cNvPr id="4" name="Date Placeholder 3">
            <a:extLst>
              <a:ext uri="{FF2B5EF4-FFF2-40B4-BE49-F238E27FC236}">
                <a16:creationId xmlns:a16="http://schemas.microsoft.com/office/drawing/2014/main" id="{087E67CB-E9C0-4AF5-A521-25A3C756D7E9}"/>
              </a:ext>
            </a:extLst>
          </p:cNvPr>
          <p:cNvSpPr>
            <a:spLocks noGrp="1"/>
          </p:cNvSpPr>
          <p:nvPr>
            <p:ph type="dt" sz="half" idx="10"/>
          </p:nvPr>
        </p:nvSpPr>
        <p:spPr/>
        <p:txBody>
          <a:bodyPr/>
          <a:lstStyle/>
          <a:p>
            <a:fld id="{F6F98D42-F7CA-4ADF-8715-82CC52D4D915}" type="datetime1">
              <a:rPr lang="en-US" smtClean="0"/>
              <a:t>2/18/2022</a:t>
            </a:fld>
            <a:endParaRPr lang="en-US" dirty="0"/>
          </a:p>
        </p:txBody>
      </p:sp>
      <p:sp>
        <p:nvSpPr>
          <p:cNvPr id="5" name="Footer Placeholder 4">
            <a:extLst>
              <a:ext uri="{FF2B5EF4-FFF2-40B4-BE49-F238E27FC236}">
                <a16:creationId xmlns:a16="http://schemas.microsoft.com/office/drawing/2014/main" id="{9340979E-A067-4828-917F-6A4CA2EE853B}"/>
              </a:ext>
            </a:extLst>
          </p:cNvPr>
          <p:cNvSpPr>
            <a:spLocks noGrp="1"/>
          </p:cNvSpPr>
          <p:nvPr>
            <p:ph type="ftr" sz="quarter" idx="11"/>
          </p:nvPr>
        </p:nvSpPr>
        <p:spPr/>
        <p:txBody>
          <a:bodyPr/>
          <a:lstStyle/>
          <a:p>
            <a:endParaRPr lang="en-US" dirty="0">
              <a:solidFill>
                <a:schemeClr val="bg1">
                  <a:lumMod val="50000"/>
                </a:schemeClr>
              </a:solidFill>
            </a:endParaRPr>
          </a:p>
        </p:txBody>
      </p:sp>
      <p:sp>
        <p:nvSpPr>
          <p:cNvPr id="6" name="Slide Number Placeholder 5">
            <a:extLst>
              <a:ext uri="{FF2B5EF4-FFF2-40B4-BE49-F238E27FC236}">
                <a16:creationId xmlns:a16="http://schemas.microsoft.com/office/drawing/2014/main" id="{49D8C2FE-03EE-4EDC-9D08-FA98D6B8DF41}"/>
              </a:ext>
            </a:extLst>
          </p:cNvPr>
          <p:cNvSpPr>
            <a:spLocks noGrp="1"/>
          </p:cNvSpPr>
          <p:nvPr>
            <p:ph type="sldNum" sz="quarter" idx="12"/>
          </p:nvPr>
        </p:nvSpPr>
        <p:spPr/>
        <p:txBody>
          <a:bodyPr/>
          <a:lstStyle/>
          <a:p>
            <a:fld id="{23AA811B-2EBD-4900-905E-5BE206449611}" type="slidenum">
              <a:rPr lang="en-US" smtClean="0"/>
              <a:pPr/>
              <a:t>4</a:t>
            </a:fld>
            <a:endParaRPr lang="en-US" dirty="0"/>
          </a:p>
        </p:txBody>
      </p:sp>
    </p:spTree>
    <p:custDataLst>
      <p:custData r:id="rId1"/>
      <p:custData r:id="rId2"/>
    </p:custDataLst>
    <p:extLst>
      <p:ext uri="{BB962C8B-B14F-4D97-AF65-F5344CB8AC3E}">
        <p14:creationId xmlns:p14="http://schemas.microsoft.com/office/powerpoint/2010/main" val="51244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9759-C3E7-4031-A9C5-C201F1B97119}"/>
              </a:ext>
            </a:extLst>
          </p:cNvPr>
          <p:cNvSpPr>
            <a:spLocks noGrp="1"/>
          </p:cNvSpPr>
          <p:nvPr>
            <p:ph type="ctrTitle"/>
          </p:nvPr>
        </p:nvSpPr>
        <p:spPr/>
        <p:txBody>
          <a:bodyPr/>
          <a:lstStyle/>
          <a:p>
            <a:r>
              <a:rPr lang="en-US" dirty="0"/>
              <a:t>Recorded Demo of PoC</a:t>
            </a:r>
          </a:p>
        </p:txBody>
      </p:sp>
      <p:sp>
        <p:nvSpPr>
          <p:cNvPr id="3" name="Subtitle 2">
            <a:extLst>
              <a:ext uri="{FF2B5EF4-FFF2-40B4-BE49-F238E27FC236}">
                <a16:creationId xmlns:a16="http://schemas.microsoft.com/office/drawing/2014/main" id="{3668DFAB-E64A-4C71-8FAB-05F0CDF3024F}"/>
              </a:ext>
            </a:extLst>
          </p:cNvPr>
          <p:cNvSpPr>
            <a:spLocks noGrp="1"/>
          </p:cNvSpPr>
          <p:nvPr>
            <p:ph type="subTitle" idx="1"/>
          </p:nvPr>
        </p:nvSpPr>
        <p:spPr/>
        <p:txBody>
          <a:bodyPr vert="horz" lIns="0" tIns="0" rIns="0" bIns="0" rtlCol="0" anchor="t">
            <a:noAutofit/>
          </a:bodyPr>
          <a:lstStyle/>
          <a:p>
            <a:r>
              <a:rPr lang="en-US" dirty="0"/>
              <a:t>Click the play button on the next slide to watch the demonstration of the proof of concept as given to the SERFF Product Steering Committee.</a:t>
            </a:r>
          </a:p>
        </p:txBody>
      </p:sp>
      <p:sp>
        <p:nvSpPr>
          <p:cNvPr id="4" name="Date Placeholder 3">
            <a:extLst>
              <a:ext uri="{FF2B5EF4-FFF2-40B4-BE49-F238E27FC236}">
                <a16:creationId xmlns:a16="http://schemas.microsoft.com/office/drawing/2014/main" id="{DC2B3033-5AAF-416B-AF45-2145DABF3C4D}"/>
              </a:ext>
            </a:extLst>
          </p:cNvPr>
          <p:cNvSpPr>
            <a:spLocks noGrp="1"/>
          </p:cNvSpPr>
          <p:nvPr>
            <p:ph type="dt" sz="half" idx="15"/>
          </p:nvPr>
        </p:nvSpPr>
        <p:spPr/>
        <p:txBody>
          <a:bodyPr/>
          <a:lstStyle/>
          <a:p>
            <a:fld id="{158E6B2A-BED2-4B70-8025-C663464F589D}" type="datetime1">
              <a:rPr lang="en-US" smtClean="0"/>
              <a:t>2/18/2022</a:t>
            </a:fld>
            <a:endParaRPr lang="en-US" dirty="0"/>
          </a:p>
        </p:txBody>
      </p:sp>
      <p:sp>
        <p:nvSpPr>
          <p:cNvPr id="5" name="Footer Placeholder 4">
            <a:extLst>
              <a:ext uri="{FF2B5EF4-FFF2-40B4-BE49-F238E27FC236}">
                <a16:creationId xmlns:a16="http://schemas.microsoft.com/office/drawing/2014/main" id="{F3DFA5E3-54DB-42F2-9768-27A7399A60EC}"/>
              </a:ext>
            </a:extLst>
          </p:cNvPr>
          <p:cNvSpPr>
            <a:spLocks noGrp="1"/>
          </p:cNvSpPr>
          <p:nvPr>
            <p:ph type="ftr" sz="quarter" idx="16"/>
          </p:nvPr>
        </p:nvSpPr>
        <p:spPr/>
        <p:txBody>
          <a:bodyPr/>
          <a:lstStyle/>
          <a:p>
            <a:endParaRPr lang="en-US" dirty="0"/>
          </a:p>
        </p:txBody>
      </p:sp>
      <p:sp>
        <p:nvSpPr>
          <p:cNvPr id="6" name="Slide Number Placeholder 5">
            <a:extLst>
              <a:ext uri="{FF2B5EF4-FFF2-40B4-BE49-F238E27FC236}">
                <a16:creationId xmlns:a16="http://schemas.microsoft.com/office/drawing/2014/main" id="{F4ECBFF9-D735-46EF-8C1D-3B518BAA140C}"/>
              </a:ext>
            </a:extLst>
          </p:cNvPr>
          <p:cNvSpPr>
            <a:spLocks noGrp="1"/>
          </p:cNvSpPr>
          <p:nvPr>
            <p:ph type="sldNum" sz="quarter" idx="17"/>
          </p:nvPr>
        </p:nvSpPr>
        <p:spPr/>
        <p:txBody>
          <a:bodyPr/>
          <a:lstStyle/>
          <a:p>
            <a:fld id="{23AA811B-2EBD-4900-905E-5BE206449611}" type="slidenum">
              <a:rPr lang="en-US" smtClean="0"/>
              <a:pPr/>
              <a:t>5</a:t>
            </a:fld>
            <a:endParaRPr lang="en-US" dirty="0"/>
          </a:p>
        </p:txBody>
      </p:sp>
    </p:spTree>
    <p:extLst>
      <p:ext uri="{BB962C8B-B14F-4D97-AF65-F5344CB8AC3E}">
        <p14:creationId xmlns:p14="http://schemas.microsoft.com/office/powerpoint/2010/main" val="335733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DA2792-792C-0345-9FE6-9906B06F4A1E}"/>
              </a:ext>
            </a:extLst>
          </p:cNvPr>
          <p:cNvSpPr>
            <a:spLocks noGrp="1"/>
          </p:cNvSpPr>
          <p:nvPr>
            <p:ph type="ftr" sz="quarter" idx="16"/>
          </p:nvPr>
        </p:nvSpPr>
        <p:spPr/>
        <p:txBody>
          <a:bodyPr/>
          <a:lstStyle/>
          <a:p>
            <a:endParaRPr lang="en-US" dirty="0"/>
          </a:p>
        </p:txBody>
      </p:sp>
      <p:sp>
        <p:nvSpPr>
          <p:cNvPr id="3" name="Slide Number Placeholder 2">
            <a:extLst>
              <a:ext uri="{FF2B5EF4-FFF2-40B4-BE49-F238E27FC236}">
                <a16:creationId xmlns:a16="http://schemas.microsoft.com/office/drawing/2014/main" id="{206454AD-9639-6943-BE17-9AE0CC29DAFC}"/>
              </a:ext>
            </a:extLst>
          </p:cNvPr>
          <p:cNvSpPr>
            <a:spLocks noGrp="1"/>
          </p:cNvSpPr>
          <p:nvPr>
            <p:ph type="sldNum" sz="quarter" idx="17"/>
          </p:nvPr>
        </p:nvSpPr>
        <p:spPr/>
        <p:txBody>
          <a:bodyPr/>
          <a:lstStyle/>
          <a:p>
            <a:fld id="{23AA811B-2EBD-4900-905E-5BE206449611}" type="slidenum">
              <a:rPr lang="en-US"/>
              <a:pPr/>
              <a:t>6</a:t>
            </a:fld>
            <a:endParaRPr lang="en-US" dirty="0"/>
          </a:p>
        </p:txBody>
      </p:sp>
      <p:sp>
        <p:nvSpPr>
          <p:cNvPr id="4" name="Date Placeholder 3">
            <a:extLst>
              <a:ext uri="{FF2B5EF4-FFF2-40B4-BE49-F238E27FC236}">
                <a16:creationId xmlns:a16="http://schemas.microsoft.com/office/drawing/2014/main" id="{CCD7999E-DAC7-4647-9C68-E69DB9B14650}"/>
              </a:ext>
            </a:extLst>
          </p:cNvPr>
          <p:cNvSpPr>
            <a:spLocks noGrp="1"/>
          </p:cNvSpPr>
          <p:nvPr>
            <p:ph type="dt" sz="half" idx="15"/>
          </p:nvPr>
        </p:nvSpPr>
        <p:spPr/>
        <p:txBody>
          <a:bodyPr/>
          <a:lstStyle/>
          <a:p>
            <a:fld id="{5B81C194-7206-4F72-8A77-9947114C7713}" type="datetime1">
              <a:rPr lang="en-US"/>
              <a:t>2/18/2022</a:t>
            </a:fld>
            <a:endParaRPr lang="en-US" dirty="0"/>
          </a:p>
        </p:txBody>
      </p:sp>
      <p:sp>
        <p:nvSpPr>
          <p:cNvPr id="5" name="Picture Placeholder 4">
            <a:extLst>
              <a:ext uri="{FF2B5EF4-FFF2-40B4-BE49-F238E27FC236}">
                <a16:creationId xmlns:a16="http://schemas.microsoft.com/office/drawing/2014/main" id="{32F8DBFE-9C40-524D-A67E-B0383C0ADEB5}"/>
              </a:ext>
            </a:extLst>
          </p:cNvPr>
          <p:cNvSpPr>
            <a:spLocks noGrp="1"/>
          </p:cNvSpPr>
          <p:nvPr>
            <p:ph type="pic" sz="quarter" idx="13"/>
          </p:nvPr>
        </p:nvSpPr>
        <p:spPr/>
      </p:sp>
      <p:sp>
        <p:nvSpPr>
          <p:cNvPr id="6" name="Title 5">
            <a:extLst>
              <a:ext uri="{FF2B5EF4-FFF2-40B4-BE49-F238E27FC236}">
                <a16:creationId xmlns:a16="http://schemas.microsoft.com/office/drawing/2014/main" id="{56CF421F-F9E8-B741-958A-0C4E9871B618}"/>
              </a:ext>
            </a:extLst>
          </p:cNvPr>
          <p:cNvSpPr>
            <a:spLocks noGrp="1"/>
          </p:cNvSpPr>
          <p:nvPr>
            <p:ph type="title"/>
          </p:nvPr>
        </p:nvSpPr>
        <p:spPr/>
        <p:txBody>
          <a:bodyPr/>
          <a:lstStyle/>
          <a:p>
            <a:endParaRPr lang="en-US"/>
          </a:p>
        </p:txBody>
      </p:sp>
      <p:pic>
        <p:nvPicPr>
          <p:cNvPr id="7" name="Proof Of Concept Demo - SERFF Modernization.mp4" descr="Proof Of Concept Demo - SERFF Modernization.mp4">
            <a:hlinkClick r:id="" action="ppaction://media"/>
            <a:extLst>
              <a:ext uri="{FF2B5EF4-FFF2-40B4-BE49-F238E27FC236}">
                <a16:creationId xmlns:a16="http://schemas.microsoft.com/office/drawing/2014/main" id="{F14A13F3-2E54-0C45-B0F8-FCD7CA500503}"/>
              </a:ext>
            </a:extLst>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0" y="0"/>
            <a:ext cx="12192000" cy="6858000"/>
          </a:xfrm>
          <a:prstGeom prst="rect">
            <a:avLst/>
          </a:prstGeom>
        </p:spPr>
      </p:pic>
    </p:spTree>
    <p:custDataLst>
      <p:custData r:id="rId1"/>
      <p:custData r:id="rId2"/>
    </p:custDataLst>
    <p:extLst>
      <p:ext uri="{BB962C8B-B14F-4D97-AF65-F5344CB8AC3E}">
        <p14:creationId xmlns:p14="http://schemas.microsoft.com/office/powerpoint/2010/main" val="112345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9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E327-397E-42AB-9AE6-0CE41892E6F2}"/>
              </a:ext>
            </a:extLst>
          </p:cNvPr>
          <p:cNvSpPr>
            <a:spLocks noGrp="1"/>
          </p:cNvSpPr>
          <p:nvPr>
            <p:ph type="title"/>
          </p:nvPr>
        </p:nvSpPr>
        <p:spPr/>
        <p:txBody>
          <a:bodyPr anchor="b">
            <a:normAutofit/>
          </a:bodyPr>
          <a:lstStyle/>
          <a:p>
            <a:r>
              <a:rPr lang="en-US" dirty="0"/>
              <a:t>Conclusion</a:t>
            </a:r>
          </a:p>
        </p:txBody>
      </p:sp>
      <p:sp>
        <p:nvSpPr>
          <p:cNvPr id="3" name="Content Placeholder 2">
            <a:extLst>
              <a:ext uri="{FF2B5EF4-FFF2-40B4-BE49-F238E27FC236}">
                <a16:creationId xmlns:a16="http://schemas.microsoft.com/office/drawing/2014/main" id="{B919AC9D-0CED-42F9-A24C-D5E03B692493}"/>
              </a:ext>
            </a:extLst>
          </p:cNvPr>
          <p:cNvSpPr>
            <a:spLocks noGrp="1"/>
          </p:cNvSpPr>
          <p:nvPr>
            <p:ph idx="1"/>
          </p:nvPr>
        </p:nvSpPr>
        <p:spPr/>
        <p:txBody>
          <a:bodyPr vert="horz" lIns="0" tIns="0" rIns="0" bIns="0" rtlCol="0" anchor="t">
            <a:normAutofit/>
          </a:bodyPr>
          <a:lstStyle/>
          <a:p>
            <a:pPr marL="251460" indent="-251460"/>
            <a:r>
              <a:rPr lang="en-US" sz="2000" dirty="0"/>
              <a:t>The PoC in this deck was not intended to be production ready code and will not be released to users. </a:t>
            </a:r>
          </a:p>
          <a:p>
            <a:pPr marL="251460" indent="-251460"/>
            <a:r>
              <a:rPr lang="en-US" sz="2000" dirty="0"/>
              <a:t>The SERFF Modernization project has been approved by NAIC and will begin in Q2 2022. It is estimated to be a three year project delivered in multiple phases. </a:t>
            </a:r>
          </a:p>
          <a:p>
            <a:pPr marL="251460" indent="-251460"/>
            <a:r>
              <a:rPr lang="en-US" dirty="0"/>
              <a:t>Further information on the project is being prepared to help users, stakeholders, and interested parties understand and anticipate impact. </a:t>
            </a:r>
            <a:endParaRPr lang="en-US" dirty="0">
              <a:ea typeface="+mn-lt"/>
              <a:cs typeface="+mn-lt"/>
            </a:endParaRPr>
          </a:p>
          <a:p>
            <a:pPr marL="251460" indent="-251460"/>
            <a:r>
              <a:rPr lang="en-US" dirty="0">
                <a:ea typeface="+mn-lt"/>
                <a:cs typeface="+mn-lt"/>
              </a:rPr>
              <a:t>Questions on the project or the PoC can be directed to </a:t>
            </a:r>
            <a:r>
              <a:rPr lang="en-US" dirty="0">
                <a:ea typeface="+mn-lt"/>
                <a:cs typeface="+mn-lt"/>
                <a:hlinkClick r:id="rId2"/>
              </a:rPr>
              <a:t>bkieras@naic.org</a:t>
            </a:r>
            <a:r>
              <a:rPr lang="en-US" dirty="0">
                <a:ea typeface="+mn-lt"/>
                <a:cs typeface="+mn-lt"/>
              </a:rPr>
              <a:t>. </a:t>
            </a:r>
          </a:p>
          <a:p>
            <a:pPr marL="251460" indent="-251460"/>
            <a:endParaRPr lang="en-US" sz="2000" dirty="0"/>
          </a:p>
          <a:p>
            <a:pPr marL="251460" indent="-251460"/>
            <a:endParaRPr lang="en-US" sz="2000"/>
          </a:p>
          <a:p>
            <a:pPr marL="251460" indent="-251460"/>
            <a:endParaRPr lang="en-US"/>
          </a:p>
        </p:txBody>
      </p:sp>
      <p:sp>
        <p:nvSpPr>
          <p:cNvPr id="4" name="Date Placeholder 3" hidden="1">
            <a:extLst>
              <a:ext uri="{FF2B5EF4-FFF2-40B4-BE49-F238E27FC236}">
                <a16:creationId xmlns:a16="http://schemas.microsoft.com/office/drawing/2014/main" id="{6D9A8C2E-50D6-4089-91E2-FDD26E9E50C1}"/>
              </a:ext>
            </a:extLst>
          </p:cNvPr>
          <p:cNvSpPr>
            <a:spLocks noGrp="1"/>
          </p:cNvSpPr>
          <p:nvPr>
            <p:ph type="dt" sz="half" idx="10"/>
          </p:nvPr>
        </p:nvSpPr>
        <p:spPr/>
        <p:txBody>
          <a:bodyPr/>
          <a:lstStyle/>
          <a:p>
            <a:pPr>
              <a:spcAft>
                <a:spcPts val="600"/>
              </a:spcAft>
            </a:pPr>
            <a:fld id="{F6F98D42-F7CA-4ADF-8715-82CC52D4D915}" type="datetime1">
              <a:rPr lang="en-US" smtClean="0"/>
              <a:pPr>
                <a:spcAft>
                  <a:spcPts val="600"/>
                </a:spcAft>
              </a:pPr>
              <a:t>2/18/2022</a:t>
            </a:fld>
            <a:endParaRPr lang="en-US"/>
          </a:p>
        </p:txBody>
      </p:sp>
      <p:sp>
        <p:nvSpPr>
          <p:cNvPr id="6" name="Slide Number Placeholder 5" hidden="1">
            <a:extLst>
              <a:ext uri="{FF2B5EF4-FFF2-40B4-BE49-F238E27FC236}">
                <a16:creationId xmlns:a16="http://schemas.microsoft.com/office/drawing/2014/main" id="{96F1F8E1-620A-4A67-B079-B6277636751D}"/>
              </a:ext>
            </a:extLst>
          </p:cNvPr>
          <p:cNvSpPr>
            <a:spLocks noGrp="1"/>
          </p:cNvSpPr>
          <p:nvPr>
            <p:ph type="sldNum" sz="quarter" idx="12"/>
          </p:nvPr>
        </p:nvSpPr>
        <p:spPr/>
        <p:txBody>
          <a:bodyPr/>
          <a:lstStyle/>
          <a:p>
            <a:pPr>
              <a:spcAft>
                <a:spcPts val="600"/>
              </a:spcAft>
            </a:pPr>
            <a:fld id="{23AA811B-2EBD-4900-905E-5BE206449611}" type="slidenum">
              <a:rPr lang="en-US" smtClean="0"/>
              <a:pPr>
                <a:spcAft>
                  <a:spcPts val="600"/>
                </a:spcAft>
              </a:pPr>
              <a:t>7</a:t>
            </a:fld>
            <a:endParaRPr lang="en-US"/>
          </a:p>
        </p:txBody>
      </p:sp>
    </p:spTree>
    <p:extLst>
      <p:ext uri="{BB962C8B-B14F-4D97-AF65-F5344CB8AC3E}">
        <p14:creationId xmlns:p14="http://schemas.microsoft.com/office/powerpoint/2010/main" val="2660577858"/>
      </p:ext>
    </p:extLst>
  </p:cSld>
  <p:clrMapOvr>
    <a:masterClrMapping/>
  </p:clrMapOvr>
</p:sld>
</file>

<file path=ppt/theme/theme1.xml><?xml version="1.0" encoding="utf-8"?>
<a:theme xmlns:a="http://schemas.openxmlformats.org/drawingml/2006/main" name="NAIC Generic">
  <a:themeElements>
    <a:clrScheme name="NAIC">
      <a:dk1>
        <a:sysClr val="windowText" lastClr="000000"/>
      </a:dk1>
      <a:lt1>
        <a:sysClr val="window" lastClr="FFFFFF"/>
      </a:lt1>
      <a:dk2>
        <a:srgbClr val="111821"/>
      </a:dk2>
      <a:lt2>
        <a:srgbClr val="FFFFFF"/>
      </a:lt2>
      <a:accent1>
        <a:srgbClr val="005CB9"/>
      </a:accent1>
      <a:accent2>
        <a:srgbClr val="BBBBBB"/>
      </a:accent2>
      <a:accent3>
        <a:srgbClr val="7FADDC"/>
      </a:accent3>
      <a:accent4>
        <a:srgbClr val="76777B"/>
      </a:accent4>
      <a:accent5>
        <a:srgbClr val="111821"/>
      </a:accent5>
      <a:accent6>
        <a:srgbClr val="BFD6ED"/>
      </a:accent6>
      <a:hlink>
        <a:srgbClr val="0563C1"/>
      </a:hlink>
      <a:folHlink>
        <a:srgbClr val="954F72"/>
      </a:folHlink>
    </a:clrScheme>
    <a:fontScheme name="NAIC">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aseTemplate 16-9 UK.potx" id="{F6A595D2-5111-4944-A360-F0492E356A40}" vid="{A41D93BC-BD5A-44B7-87CB-7DEDE13B29DB}"/>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4142021 Meeting Presentation.potx" id="{92BDDE05-921C-4F34-9222-BF50C74454A1}" vid="{028D8853-9240-41DD-A373-E725C260949A}"/>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venir Next LT Pro"/>
        <a:ea typeface=""/>
        <a:cs typeface=""/>
      </a:majorFont>
      <a:minorFont>
        <a:latin typeface="Avenir Next LT Pro"/>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198DB3-3F00-1D40-9ACA-4BB9BDBC1FB9}">
  <we:reference id="4d101a29-d70c-41cd-b0bd-a03e00161576" version="1.0.0.7"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FormConfiguration><![CDATA[{"formFields":[],"formDataEntries":[]}]]></TemplafyFormConfiguration>
</file>

<file path=customXml/item10.xml><?xml version="1.0" encoding="utf-8"?>
<TemplafySlideTemplateConfiguration><![CDATA[{"slideVersion":1,"isValidatorEnabled":false,"isLocked":false,"elementsMetadata":[],"slideId":"637608192631259876","enableDocumentContentUpdater":false,"version":"2.0"}]]></TemplafySlideTemplateConfiguration>
</file>

<file path=customXml/item11.xml><?xml version="1.0" encoding="utf-8"?>
<ct:contentTypeSchema xmlns:ct="http://schemas.microsoft.com/office/2006/metadata/contentType" xmlns:ma="http://schemas.microsoft.com/office/2006/metadata/properties/metaAttributes" ct:_="" ma:_="" ma:contentTypeName="Document" ma:contentTypeID="0x0101000D15D1B7D000A849B01FBBDFA7DA3B1D" ma:contentTypeVersion="9" ma:contentTypeDescription="Create a new document." ma:contentTypeScope="" ma:versionID="e3960bce09fabab8ad93935e823ca309">
  <xsd:schema xmlns:xsd="http://www.w3.org/2001/XMLSchema" xmlns:xs="http://www.w3.org/2001/XMLSchema" xmlns:p="http://schemas.microsoft.com/office/2006/metadata/properties" xmlns:ns2="59c90fb0-c0f5-4665-ae5d-5536ff216a4c" xmlns:ns3="e42a5c1d-f60b-4625-aa8b-e9a7a61480dd" targetNamespace="http://schemas.microsoft.com/office/2006/metadata/properties" ma:root="true" ma:fieldsID="4120480273e8593129e9a8a788f19fce" ns2:_="" ns3:_="">
    <xsd:import namespace="59c90fb0-c0f5-4665-ae5d-5536ff216a4c"/>
    <xsd:import namespace="e42a5c1d-f60b-4625-aa8b-e9a7a61480d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c90fb0-c0f5-4665-ae5d-5536ff216a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2a5c1d-f60b-4625-aa8b-e9a7a61480d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637608192630248819","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637608192631259876","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637608192631259876","enableDocumentContentUpdater":false,"version":"2.0"}]]></TemplafySlideTemplateConfiguration>
</file>

<file path=customXml/item18.xml><?xml version="1.0" encoding="utf-8"?>
<TemplafySlideTemplateConfiguration><![CDATA[{"slideVersion":1,"isValidatorEnabled":false,"isLocked":false,"elementsMetadata":[],"slideId":"637697435731736779","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TemplateConfiguration><![CDATA[{"slideVersion":1,"isValidatorEnabled":false,"isLocked":false,"elementsMetadata":[],"slideId":"637608192631335406","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7608192631259876","enableDocumentContentUpdater":false,"version":"2.0"}]]></TemplafySlideTemplateConfiguration>
</file>

<file path=customXml/item6.xml><?xml version="1.0" encoding="utf-8"?>
<p:properties xmlns:p="http://schemas.microsoft.com/office/2006/metadata/properties" xmlns:xsi="http://www.w3.org/2001/XMLSchema-instance" xmlns:pc="http://schemas.microsoft.com/office/infopath/2007/PartnerControls">
  <documentManagement>
    <SharedWithUsers xmlns="e42a5c1d-f60b-4625-aa8b-e9a7a61480dd">
      <UserInfo>
        <DisplayName>Morrison, Joy E.</DisplayName>
        <AccountId>43</AccountId>
        <AccountType/>
      </UserInfo>
      <UserInfo>
        <DisplayName>Robinette, Kristen</DisplayName>
        <AccountId>103</AccountId>
        <AccountType/>
      </UserInfo>
    </SharedWithUsers>
  </documentManagement>
</p:properties>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TemplateConfiguration><![CDATA[{"elementsMetadata":[],"transformationConfigurations":[],"templateName":"Generic","templateDescription":"","enableDocumentContentUpdater":false,"version":"2.0"}]]></TemplafyTemplateConfiguration>
</file>

<file path=customXml/itemProps1.xml><?xml version="1.0" encoding="utf-8"?>
<ds:datastoreItem xmlns:ds="http://schemas.openxmlformats.org/officeDocument/2006/customXml" ds:itemID="{748E3034-2FF6-4F49-BB63-CF3810CFF876}">
  <ds:schemaRefs/>
</ds:datastoreItem>
</file>

<file path=customXml/itemProps10.xml><?xml version="1.0" encoding="utf-8"?>
<ds:datastoreItem xmlns:ds="http://schemas.openxmlformats.org/officeDocument/2006/customXml" ds:itemID="{788E6053-EBFE-4F9A-9AA8-A91BF8AA7916}">
  <ds:schemaRefs/>
</ds:datastoreItem>
</file>

<file path=customXml/itemProps11.xml><?xml version="1.0" encoding="utf-8"?>
<ds:datastoreItem xmlns:ds="http://schemas.openxmlformats.org/officeDocument/2006/customXml" ds:itemID="{D178BB9C-7032-46C7-8A16-5C3DCAFAB9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c90fb0-c0f5-4665-ae5d-5536ff216a4c"/>
    <ds:schemaRef ds:uri="e42a5c1d-f60b-4625-aa8b-e9a7a61480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2.xml><?xml version="1.0" encoding="utf-8"?>
<ds:datastoreItem xmlns:ds="http://schemas.openxmlformats.org/officeDocument/2006/customXml" ds:itemID="{3AA58967-62B9-4DD9-9269-4AEAA1D76119}">
  <ds:schemaRefs/>
</ds:datastoreItem>
</file>

<file path=customXml/itemProps13.xml><?xml version="1.0" encoding="utf-8"?>
<ds:datastoreItem xmlns:ds="http://schemas.openxmlformats.org/officeDocument/2006/customXml" ds:itemID="{4ADF970B-9419-43E3-ACD7-435DE5C0A88D}">
  <ds:schemaRefs/>
</ds:datastoreItem>
</file>

<file path=customXml/itemProps14.xml><?xml version="1.0" encoding="utf-8"?>
<ds:datastoreItem xmlns:ds="http://schemas.openxmlformats.org/officeDocument/2006/customXml" ds:itemID="{D1554F6B-DC5E-4BA5-A134-B14B6A3AE002}">
  <ds:schemaRefs/>
</ds:datastoreItem>
</file>

<file path=customXml/itemProps15.xml><?xml version="1.0" encoding="utf-8"?>
<ds:datastoreItem xmlns:ds="http://schemas.openxmlformats.org/officeDocument/2006/customXml" ds:itemID="{D2C3A0A5-E845-4A19-A39A-784C83FB77CF}">
  <ds:schemaRefs/>
</ds:datastoreItem>
</file>

<file path=customXml/itemProps16.xml><?xml version="1.0" encoding="utf-8"?>
<ds:datastoreItem xmlns:ds="http://schemas.openxmlformats.org/officeDocument/2006/customXml" ds:itemID="{58F5D654-5F78-4A5B-8D88-959B8544EEE1}">
  <ds:schemaRefs/>
</ds:datastoreItem>
</file>

<file path=customXml/itemProps17.xml><?xml version="1.0" encoding="utf-8"?>
<ds:datastoreItem xmlns:ds="http://schemas.openxmlformats.org/officeDocument/2006/customXml" ds:itemID="{366C48D3-4385-4EB3-9DE9-49B27159FCD1}">
  <ds:schemaRefs/>
</ds:datastoreItem>
</file>

<file path=customXml/itemProps18.xml><?xml version="1.0" encoding="utf-8"?>
<ds:datastoreItem xmlns:ds="http://schemas.openxmlformats.org/officeDocument/2006/customXml" ds:itemID="{48A86536-BAF0-4A00-9ABC-66ED463686CA}">
  <ds:schemaRefs/>
</ds:datastoreItem>
</file>

<file path=customXml/itemProps19.xml><?xml version="1.0" encoding="utf-8"?>
<ds:datastoreItem xmlns:ds="http://schemas.openxmlformats.org/officeDocument/2006/customXml" ds:itemID="{E0B5FFDF-DDD6-4BF1-BCFC-8FE2E1B35031}">
  <ds:schemaRefs/>
</ds:datastoreItem>
</file>

<file path=customXml/itemProps2.xml><?xml version="1.0" encoding="utf-8"?>
<ds:datastoreItem xmlns:ds="http://schemas.openxmlformats.org/officeDocument/2006/customXml" ds:itemID="{C4A46ADD-6C25-48A1-81C4-E12485BE4F9F}">
  <ds:schemaRefs>
    <ds:schemaRef ds:uri="http://schemas.microsoft.com/sharepoint/v3/contenttype/forms"/>
  </ds:schemaRefs>
</ds:datastoreItem>
</file>

<file path=customXml/itemProps3.xml><?xml version="1.0" encoding="utf-8"?>
<ds:datastoreItem xmlns:ds="http://schemas.openxmlformats.org/officeDocument/2006/customXml" ds:itemID="{2E445D1C-76F6-4B58-B677-6F5548564996}">
  <ds:schemaRefs/>
</ds:datastoreItem>
</file>

<file path=customXml/itemProps4.xml><?xml version="1.0" encoding="utf-8"?>
<ds:datastoreItem xmlns:ds="http://schemas.openxmlformats.org/officeDocument/2006/customXml" ds:itemID="{0EEB3255-93C2-3B45-B358-CDD9887A324A}">
  <ds:schemaRefs/>
</ds:datastoreItem>
</file>

<file path=customXml/itemProps5.xml><?xml version="1.0" encoding="utf-8"?>
<ds:datastoreItem xmlns:ds="http://schemas.openxmlformats.org/officeDocument/2006/customXml" ds:itemID="{8661E1CD-B428-4142-8752-968CC90E8C71}">
  <ds:schemaRefs/>
</ds:datastoreItem>
</file>

<file path=customXml/itemProps6.xml><?xml version="1.0" encoding="utf-8"?>
<ds:datastoreItem xmlns:ds="http://schemas.openxmlformats.org/officeDocument/2006/customXml" ds:itemID="{7ED0416F-64CE-4883-9761-DD1AF057B3ED}">
  <ds:schemaRefs>
    <ds:schemaRef ds:uri="http://schemas.microsoft.com/office/infopath/2007/PartnerControls"/>
    <ds:schemaRef ds:uri="http://purl.org/dc/terms/"/>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 ds:uri="e42a5c1d-f60b-4625-aa8b-e9a7a61480dd"/>
    <ds:schemaRef ds:uri="59c90fb0-c0f5-4665-ae5d-5536ff216a4c"/>
  </ds:schemaRefs>
</ds:datastoreItem>
</file>

<file path=customXml/itemProps7.xml><?xml version="1.0" encoding="utf-8"?>
<ds:datastoreItem xmlns:ds="http://schemas.openxmlformats.org/officeDocument/2006/customXml" ds:itemID="{BAFAD98F-15A3-493E-867D-15F475A977C3}">
  <ds:schemaRefs/>
</ds:datastoreItem>
</file>

<file path=customXml/itemProps8.xml><?xml version="1.0" encoding="utf-8"?>
<ds:datastoreItem xmlns:ds="http://schemas.openxmlformats.org/officeDocument/2006/customXml" ds:itemID="{F84E0FB4-46E4-4CA2-ABE1-CCE7DECF2A18}">
  <ds:schemaRefs/>
</ds:datastoreItem>
</file>

<file path=customXml/itemProps9.xml><?xml version="1.0" encoding="utf-8"?>
<ds:datastoreItem xmlns:ds="http://schemas.openxmlformats.org/officeDocument/2006/customXml" ds:itemID="{9657EA51-94D2-4F82-937A-1B1C71442126}">
  <ds:schemaRefs/>
</ds:datastoreItem>
</file>

<file path=docProps/app.xml><?xml version="1.0" encoding="utf-8"?>
<Properties xmlns="http://schemas.openxmlformats.org/officeDocument/2006/extended-properties" xmlns:vt="http://schemas.openxmlformats.org/officeDocument/2006/docPropsVTypes">
  <Template>BaseTemplate 16-9 UK</Template>
  <TotalTime>0</TotalTime>
  <Words>452</Words>
  <Application>Microsoft Office PowerPoint</Application>
  <PresentationFormat>Widescreen</PresentationFormat>
  <Paragraphs>49</Paragraphs>
  <Slides>7</Slides>
  <Notes>3</Notes>
  <HiddenSlides>0</HiddenSlides>
  <MMClips>1</MMClip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NAIC Generic</vt:lpstr>
      <vt:lpstr>Office Theme</vt:lpstr>
      <vt:lpstr>Office Theme</vt:lpstr>
      <vt:lpstr>SERFF Modernization Proof of Concept </vt:lpstr>
      <vt:lpstr>In This Deck</vt:lpstr>
      <vt:lpstr>Proof of Concept Overview</vt:lpstr>
      <vt:lpstr>Core Capabilities</vt:lpstr>
      <vt:lpstr>Recorded Demo of PoC</vt:lpstr>
      <vt:lpstr>PowerPoint Presentation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215</cp:revision>
  <dcterms:created xsi:type="dcterms:W3CDTF">2022-02-08T19:32:02Z</dcterms:created>
  <dcterms:modified xsi:type="dcterms:W3CDTF">2022-02-18T16:35:13Z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2021-10-06T19:57:00</vt:lpwstr>
  </property>
  <property fmtid="{D5CDD505-2E9C-101B-9397-08002B2CF9AE}" pid="3" name="TemplafyTenantId">
    <vt:lpwstr>naic</vt:lpwstr>
  </property>
  <property fmtid="{D5CDD505-2E9C-101B-9397-08002B2CF9AE}" pid="4" name="TemplafyTemplateId">
    <vt:lpwstr>637593494884228526</vt:lpwstr>
  </property>
  <property fmtid="{D5CDD505-2E9C-101B-9397-08002B2CF9AE}" pid="5" name="TemplafyUserProfileId">
    <vt:lpwstr>637726828814025708</vt:lpwstr>
  </property>
  <property fmtid="{D5CDD505-2E9C-101B-9397-08002B2CF9AE}" pid="6" name="TemplafyFromBlank">
    <vt:bool>false</vt:bool>
  </property>
  <property fmtid="{D5CDD505-2E9C-101B-9397-08002B2CF9AE}" pid="7" name="ContentTypeId">
    <vt:lpwstr>0x0101000D15D1B7D000A849B01FBBDFA7DA3B1D</vt:lpwstr>
  </property>
</Properties>
</file>